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70" r:id="rId2"/>
    <p:sldId id="282" r:id="rId3"/>
    <p:sldId id="292" r:id="rId4"/>
    <p:sldId id="291" r:id="rId5"/>
    <p:sldId id="286" r:id="rId6"/>
    <p:sldId id="260" r:id="rId7"/>
    <p:sldId id="38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me" id="{D4E4108F-8D52-C24F-BD48-C5B3E3415B20}">
          <p14:sldIdLst/>
        </p14:section>
        <p14:section name="Presentation" id="{F50E7A29-14EC-A74C-8115-EFF96D771BD2}">
          <p14:sldIdLst>
            <p14:sldId id="270"/>
            <p14:sldId id="282"/>
            <p14:sldId id="292"/>
            <p14:sldId id="291"/>
            <p14:sldId id="286"/>
            <p14:sldId id="260"/>
            <p14:sldId id="384"/>
          </p14:sldIdLst>
        </p14:section>
        <p14:section name="Icons, Devices" id="{2BB70305-F892-6C40-B512-C4829BF1FD4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A1C7"/>
    <a:srgbClr val="F5588A"/>
    <a:srgbClr val="C44C9C"/>
    <a:srgbClr val="773A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06"/>
    <p:restoredTop sz="94872"/>
  </p:normalViewPr>
  <p:slideViewPr>
    <p:cSldViewPr snapToGrid="0" snapToObjects="1" showGuides="1">
      <p:cViewPr varScale="1">
        <p:scale>
          <a:sx n="102" d="100"/>
          <a:sy n="102" d="100"/>
        </p:scale>
        <p:origin x="56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847AB-3B75-FF4A-B0A2-6BEB5C2F7506}" type="datetimeFigureOut">
              <a:rPr lang="en-US" smtClean="0"/>
              <a:t>5/26/17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B9A84A-733A-0C47-AC2B-F0C70F83A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097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0272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1427355"/>
            <a:ext cx="3963476" cy="4289503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122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-386458" y="1260375"/>
            <a:ext cx="4397254" cy="4336451"/>
          </a:xfrm>
          <a:custGeom>
            <a:avLst/>
            <a:gdLst>
              <a:gd name="connsiteX0" fmla="*/ 1815121 w 7680637"/>
              <a:gd name="connsiteY0" fmla="*/ 575706 h 4910916"/>
              <a:gd name="connsiteX1" fmla="*/ 1958741 w 7680637"/>
              <a:gd name="connsiteY1" fmla="*/ 578860 h 4910916"/>
              <a:gd name="connsiteX2" fmla="*/ 2359375 w 7680637"/>
              <a:gd name="connsiteY2" fmla="*/ 688177 h 4910916"/>
              <a:gd name="connsiteX3" fmla="*/ 2789536 w 7680637"/>
              <a:gd name="connsiteY3" fmla="*/ 948486 h 4910916"/>
              <a:gd name="connsiteX4" fmla="*/ 3102571 w 7680637"/>
              <a:gd name="connsiteY4" fmla="*/ 1217819 h 4910916"/>
              <a:gd name="connsiteX5" fmla="*/ 3332895 w 7680637"/>
              <a:gd name="connsiteY5" fmla="*/ 1453908 h 4910916"/>
              <a:gd name="connsiteX6" fmla="*/ 3547486 w 7680637"/>
              <a:gd name="connsiteY6" fmla="*/ 1699728 h 4910916"/>
              <a:gd name="connsiteX7" fmla="*/ 3559541 w 7680637"/>
              <a:gd name="connsiteY7" fmla="*/ 1711279 h 4910916"/>
              <a:gd name="connsiteX8" fmla="*/ 3594844 w 7680637"/>
              <a:gd name="connsiteY8" fmla="*/ 1754304 h 4910916"/>
              <a:gd name="connsiteX9" fmla="*/ 3608488 w 7680637"/>
              <a:gd name="connsiteY9" fmla="*/ 1774075 h 4910916"/>
              <a:gd name="connsiteX10" fmla="*/ 3859378 w 7680637"/>
              <a:gd name="connsiteY10" fmla="*/ 2104986 h 4910916"/>
              <a:gd name="connsiteX11" fmla="*/ 4127150 w 7680637"/>
              <a:gd name="connsiteY11" fmla="*/ 2531885 h 4910916"/>
              <a:gd name="connsiteX12" fmla="*/ 4318633 w 7680637"/>
              <a:gd name="connsiteY12" fmla="*/ 2969503 h 4910916"/>
              <a:gd name="connsiteX13" fmla="*/ 4397027 w 7680637"/>
              <a:gd name="connsiteY13" fmla="*/ 3404098 h 4910916"/>
              <a:gd name="connsiteX14" fmla="*/ 4225697 w 7680637"/>
              <a:gd name="connsiteY14" fmla="*/ 3994367 h 4910916"/>
              <a:gd name="connsiteX15" fmla="*/ 4062935 w 7680637"/>
              <a:gd name="connsiteY15" fmla="*/ 4183760 h 4910916"/>
              <a:gd name="connsiteX16" fmla="*/ 4026361 w 7680637"/>
              <a:gd name="connsiteY16" fmla="*/ 4222769 h 4910916"/>
              <a:gd name="connsiteX17" fmla="*/ 3960411 w 7680637"/>
              <a:gd name="connsiteY17" fmla="*/ 4276882 h 4910916"/>
              <a:gd name="connsiteX18" fmla="*/ 3930096 w 7680637"/>
              <a:gd name="connsiteY18" fmla="*/ 4294610 h 4910916"/>
              <a:gd name="connsiteX19" fmla="*/ 3581683 w 7680637"/>
              <a:gd name="connsiteY19" fmla="*/ 4498437 h 4910916"/>
              <a:gd name="connsiteX20" fmla="*/ 3065181 w 7680637"/>
              <a:gd name="connsiteY20" fmla="*/ 4687197 h 4910916"/>
              <a:gd name="connsiteX21" fmla="*/ 2281419 w 7680637"/>
              <a:gd name="connsiteY21" fmla="*/ 4850951 h 4910916"/>
              <a:gd name="connsiteX22" fmla="*/ 1509106 w 7680637"/>
              <a:gd name="connsiteY22" fmla="*/ 4910820 h 4910916"/>
              <a:gd name="connsiteX23" fmla="*/ 987175 w 7680637"/>
              <a:gd name="connsiteY23" fmla="*/ 4861062 h 4910916"/>
              <a:gd name="connsiteX24" fmla="*/ 589146 w 7680637"/>
              <a:gd name="connsiteY24" fmla="*/ 4727900 h 4910916"/>
              <a:gd name="connsiteX25" fmla="*/ 309879 w 7680637"/>
              <a:gd name="connsiteY25" fmla="*/ 4528000 h 4910916"/>
              <a:gd name="connsiteX26" fmla="*/ 268865 w 7680637"/>
              <a:gd name="connsiteY26" fmla="*/ 4488072 h 4910916"/>
              <a:gd name="connsiteX27" fmla="*/ 226554 w 7680637"/>
              <a:gd name="connsiteY27" fmla="*/ 4436505 h 4910916"/>
              <a:gd name="connsiteX28" fmla="*/ 218482 w 7680637"/>
              <a:gd name="connsiteY28" fmla="*/ 4421951 h 4910916"/>
              <a:gd name="connsiteX29" fmla="*/ 164739 w 7680637"/>
              <a:gd name="connsiteY29" fmla="*/ 4339798 h 4910916"/>
              <a:gd name="connsiteX30" fmla="*/ 30218 w 7680637"/>
              <a:gd name="connsiteY30" fmla="*/ 3978516 h 4910916"/>
              <a:gd name="connsiteX31" fmla="*/ 6563 w 7680637"/>
              <a:gd name="connsiteY31" fmla="*/ 3481803 h 4910916"/>
              <a:gd name="connsiteX32" fmla="*/ 94549 w 7680637"/>
              <a:gd name="connsiteY32" fmla="*/ 2948010 h 4910916"/>
              <a:gd name="connsiteX33" fmla="*/ 517592 w 7680637"/>
              <a:gd name="connsiteY33" fmla="*/ 1774309 h 4910916"/>
              <a:gd name="connsiteX34" fmla="*/ 854449 w 7680637"/>
              <a:gd name="connsiteY34" fmla="*/ 1197238 h 4910916"/>
              <a:gd name="connsiteX35" fmla="*/ 1142073 w 7680637"/>
              <a:gd name="connsiteY35" fmla="*/ 876277 h 4910916"/>
              <a:gd name="connsiteX36" fmla="*/ 1156923 w 7680637"/>
              <a:gd name="connsiteY36" fmla="*/ 860124 h 4910916"/>
              <a:gd name="connsiteX37" fmla="*/ 1219944 w 7680637"/>
              <a:gd name="connsiteY37" fmla="*/ 808414 h 4910916"/>
              <a:gd name="connsiteX38" fmla="*/ 1243132 w 7680637"/>
              <a:gd name="connsiteY38" fmla="*/ 793623 h 4910916"/>
              <a:gd name="connsiteX39" fmla="*/ 1408343 w 7680637"/>
              <a:gd name="connsiteY39" fmla="*/ 687974 h 4910916"/>
              <a:gd name="connsiteX40" fmla="*/ 1815121 w 7680637"/>
              <a:gd name="connsiteY40" fmla="*/ 575706 h 4910916"/>
              <a:gd name="connsiteX41" fmla="*/ 5284387 w 7680637"/>
              <a:gd name="connsiteY41" fmla="*/ 0 h 4910916"/>
              <a:gd name="connsiteX42" fmla="*/ 7680637 w 7680637"/>
              <a:gd name="connsiteY42" fmla="*/ 0 h 4910916"/>
              <a:gd name="connsiteX43" fmla="*/ 7680637 w 7680637"/>
              <a:gd name="connsiteY43" fmla="*/ 2396248 h 4910916"/>
              <a:gd name="connsiteX44" fmla="*/ 5284387 w 7680637"/>
              <a:gd name="connsiteY44" fmla="*/ 2396248 h 4910916"/>
              <a:gd name="connsiteX0" fmla="*/ 1815121 w 7680637"/>
              <a:gd name="connsiteY0" fmla="*/ 575706 h 4910916"/>
              <a:gd name="connsiteX1" fmla="*/ 1958741 w 7680637"/>
              <a:gd name="connsiteY1" fmla="*/ 578860 h 4910916"/>
              <a:gd name="connsiteX2" fmla="*/ 2359375 w 7680637"/>
              <a:gd name="connsiteY2" fmla="*/ 688177 h 4910916"/>
              <a:gd name="connsiteX3" fmla="*/ 2789536 w 7680637"/>
              <a:gd name="connsiteY3" fmla="*/ 948486 h 4910916"/>
              <a:gd name="connsiteX4" fmla="*/ 3102571 w 7680637"/>
              <a:gd name="connsiteY4" fmla="*/ 1217819 h 4910916"/>
              <a:gd name="connsiteX5" fmla="*/ 3332895 w 7680637"/>
              <a:gd name="connsiteY5" fmla="*/ 1453908 h 4910916"/>
              <a:gd name="connsiteX6" fmla="*/ 3547486 w 7680637"/>
              <a:gd name="connsiteY6" fmla="*/ 1699728 h 4910916"/>
              <a:gd name="connsiteX7" fmla="*/ 3559541 w 7680637"/>
              <a:gd name="connsiteY7" fmla="*/ 1711279 h 4910916"/>
              <a:gd name="connsiteX8" fmla="*/ 3594844 w 7680637"/>
              <a:gd name="connsiteY8" fmla="*/ 1754304 h 4910916"/>
              <a:gd name="connsiteX9" fmla="*/ 3608488 w 7680637"/>
              <a:gd name="connsiteY9" fmla="*/ 1774075 h 4910916"/>
              <a:gd name="connsiteX10" fmla="*/ 3859378 w 7680637"/>
              <a:gd name="connsiteY10" fmla="*/ 2104986 h 4910916"/>
              <a:gd name="connsiteX11" fmla="*/ 4127150 w 7680637"/>
              <a:gd name="connsiteY11" fmla="*/ 2531885 h 4910916"/>
              <a:gd name="connsiteX12" fmla="*/ 4318633 w 7680637"/>
              <a:gd name="connsiteY12" fmla="*/ 2969503 h 4910916"/>
              <a:gd name="connsiteX13" fmla="*/ 4397027 w 7680637"/>
              <a:gd name="connsiteY13" fmla="*/ 3404098 h 4910916"/>
              <a:gd name="connsiteX14" fmla="*/ 4225697 w 7680637"/>
              <a:gd name="connsiteY14" fmla="*/ 3994367 h 4910916"/>
              <a:gd name="connsiteX15" fmla="*/ 4062935 w 7680637"/>
              <a:gd name="connsiteY15" fmla="*/ 4183760 h 4910916"/>
              <a:gd name="connsiteX16" fmla="*/ 4026361 w 7680637"/>
              <a:gd name="connsiteY16" fmla="*/ 4222769 h 4910916"/>
              <a:gd name="connsiteX17" fmla="*/ 3960411 w 7680637"/>
              <a:gd name="connsiteY17" fmla="*/ 4276882 h 4910916"/>
              <a:gd name="connsiteX18" fmla="*/ 3930096 w 7680637"/>
              <a:gd name="connsiteY18" fmla="*/ 4294610 h 4910916"/>
              <a:gd name="connsiteX19" fmla="*/ 3581683 w 7680637"/>
              <a:gd name="connsiteY19" fmla="*/ 4498437 h 4910916"/>
              <a:gd name="connsiteX20" fmla="*/ 3065181 w 7680637"/>
              <a:gd name="connsiteY20" fmla="*/ 4687197 h 4910916"/>
              <a:gd name="connsiteX21" fmla="*/ 2281419 w 7680637"/>
              <a:gd name="connsiteY21" fmla="*/ 4850951 h 4910916"/>
              <a:gd name="connsiteX22" fmla="*/ 1509106 w 7680637"/>
              <a:gd name="connsiteY22" fmla="*/ 4910820 h 4910916"/>
              <a:gd name="connsiteX23" fmla="*/ 987175 w 7680637"/>
              <a:gd name="connsiteY23" fmla="*/ 4861062 h 4910916"/>
              <a:gd name="connsiteX24" fmla="*/ 589146 w 7680637"/>
              <a:gd name="connsiteY24" fmla="*/ 4727900 h 4910916"/>
              <a:gd name="connsiteX25" fmla="*/ 309879 w 7680637"/>
              <a:gd name="connsiteY25" fmla="*/ 4528000 h 4910916"/>
              <a:gd name="connsiteX26" fmla="*/ 268865 w 7680637"/>
              <a:gd name="connsiteY26" fmla="*/ 4488072 h 4910916"/>
              <a:gd name="connsiteX27" fmla="*/ 226554 w 7680637"/>
              <a:gd name="connsiteY27" fmla="*/ 4436505 h 4910916"/>
              <a:gd name="connsiteX28" fmla="*/ 218482 w 7680637"/>
              <a:gd name="connsiteY28" fmla="*/ 4421951 h 4910916"/>
              <a:gd name="connsiteX29" fmla="*/ 164739 w 7680637"/>
              <a:gd name="connsiteY29" fmla="*/ 4339798 h 4910916"/>
              <a:gd name="connsiteX30" fmla="*/ 30218 w 7680637"/>
              <a:gd name="connsiteY30" fmla="*/ 3978516 h 4910916"/>
              <a:gd name="connsiteX31" fmla="*/ 6563 w 7680637"/>
              <a:gd name="connsiteY31" fmla="*/ 3481803 h 4910916"/>
              <a:gd name="connsiteX32" fmla="*/ 94549 w 7680637"/>
              <a:gd name="connsiteY32" fmla="*/ 2948010 h 4910916"/>
              <a:gd name="connsiteX33" fmla="*/ 517592 w 7680637"/>
              <a:gd name="connsiteY33" fmla="*/ 1774309 h 4910916"/>
              <a:gd name="connsiteX34" fmla="*/ 854449 w 7680637"/>
              <a:gd name="connsiteY34" fmla="*/ 1197238 h 4910916"/>
              <a:gd name="connsiteX35" fmla="*/ 1142073 w 7680637"/>
              <a:gd name="connsiteY35" fmla="*/ 876277 h 4910916"/>
              <a:gd name="connsiteX36" fmla="*/ 1156923 w 7680637"/>
              <a:gd name="connsiteY36" fmla="*/ 860124 h 4910916"/>
              <a:gd name="connsiteX37" fmla="*/ 1219944 w 7680637"/>
              <a:gd name="connsiteY37" fmla="*/ 808414 h 4910916"/>
              <a:gd name="connsiteX38" fmla="*/ 1243132 w 7680637"/>
              <a:gd name="connsiteY38" fmla="*/ 793623 h 4910916"/>
              <a:gd name="connsiteX39" fmla="*/ 1408343 w 7680637"/>
              <a:gd name="connsiteY39" fmla="*/ 687974 h 4910916"/>
              <a:gd name="connsiteX40" fmla="*/ 1815121 w 7680637"/>
              <a:gd name="connsiteY40" fmla="*/ 575706 h 4910916"/>
              <a:gd name="connsiteX41" fmla="*/ 5284387 w 7680637"/>
              <a:gd name="connsiteY41" fmla="*/ 2396248 h 4910916"/>
              <a:gd name="connsiteX42" fmla="*/ 7680637 w 7680637"/>
              <a:gd name="connsiteY42" fmla="*/ 0 h 4910916"/>
              <a:gd name="connsiteX43" fmla="*/ 7680637 w 7680637"/>
              <a:gd name="connsiteY43" fmla="*/ 2396248 h 4910916"/>
              <a:gd name="connsiteX44" fmla="*/ 5284387 w 7680637"/>
              <a:gd name="connsiteY44" fmla="*/ 2396248 h 4910916"/>
              <a:gd name="connsiteX0" fmla="*/ 1815121 w 7680637"/>
              <a:gd name="connsiteY0" fmla="*/ 1241 h 4336451"/>
              <a:gd name="connsiteX1" fmla="*/ 1958741 w 7680637"/>
              <a:gd name="connsiteY1" fmla="*/ 4395 h 4336451"/>
              <a:gd name="connsiteX2" fmla="*/ 2359375 w 7680637"/>
              <a:gd name="connsiteY2" fmla="*/ 113712 h 4336451"/>
              <a:gd name="connsiteX3" fmla="*/ 2789536 w 7680637"/>
              <a:gd name="connsiteY3" fmla="*/ 374021 h 4336451"/>
              <a:gd name="connsiteX4" fmla="*/ 3102571 w 7680637"/>
              <a:gd name="connsiteY4" fmla="*/ 643354 h 4336451"/>
              <a:gd name="connsiteX5" fmla="*/ 3332895 w 7680637"/>
              <a:gd name="connsiteY5" fmla="*/ 879443 h 4336451"/>
              <a:gd name="connsiteX6" fmla="*/ 3547486 w 7680637"/>
              <a:gd name="connsiteY6" fmla="*/ 1125263 h 4336451"/>
              <a:gd name="connsiteX7" fmla="*/ 3559541 w 7680637"/>
              <a:gd name="connsiteY7" fmla="*/ 1136814 h 4336451"/>
              <a:gd name="connsiteX8" fmla="*/ 3594844 w 7680637"/>
              <a:gd name="connsiteY8" fmla="*/ 1179839 h 4336451"/>
              <a:gd name="connsiteX9" fmla="*/ 3608488 w 7680637"/>
              <a:gd name="connsiteY9" fmla="*/ 1199610 h 4336451"/>
              <a:gd name="connsiteX10" fmla="*/ 3859378 w 7680637"/>
              <a:gd name="connsiteY10" fmla="*/ 1530521 h 4336451"/>
              <a:gd name="connsiteX11" fmla="*/ 4127150 w 7680637"/>
              <a:gd name="connsiteY11" fmla="*/ 1957420 h 4336451"/>
              <a:gd name="connsiteX12" fmla="*/ 4318633 w 7680637"/>
              <a:gd name="connsiteY12" fmla="*/ 2395038 h 4336451"/>
              <a:gd name="connsiteX13" fmla="*/ 4397027 w 7680637"/>
              <a:gd name="connsiteY13" fmla="*/ 2829633 h 4336451"/>
              <a:gd name="connsiteX14" fmla="*/ 4225697 w 7680637"/>
              <a:gd name="connsiteY14" fmla="*/ 3419902 h 4336451"/>
              <a:gd name="connsiteX15" fmla="*/ 4062935 w 7680637"/>
              <a:gd name="connsiteY15" fmla="*/ 3609295 h 4336451"/>
              <a:gd name="connsiteX16" fmla="*/ 4026361 w 7680637"/>
              <a:gd name="connsiteY16" fmla="*/ 3648304 h 4336451"/>
              <a:gd name="connsiteX17" fmla="*/ 3960411 w 7680637"/>
              <a:gd name="connsiteY17" fmla="*/ 3702417 h 4336451"/>
              <a:gd name="connsiteX18" fmla="*/ 3930096 w 7680637"/>
              <a:gd name="connsiteY18" fmla="*/ 3720145 h 4336451"/>
              <a:gd name="connsiteX19" fmla="*/ 3581683 w 7680637"/>
              <a:gd name="connsiteY19" fmla="*/ 3923972 h 4336451"/>
              <a:gd name="connsiteX20" fmla="*/ 3065181 w 7680637"/>
              <a:gd name="connsiteY20" fmla="*/ 4112732 h 4336451"/>
              <a:gd name="connsiteX21" fmla="*/ 2281419 w 7680637"/>
              <a:gd name="connsiteY21" fmla="*/ 4276486 h 4336451"/>
              <a:gd name="connsiteX22" fmla="*/ 1509106 w 7680637"/>
              <a:gd name="connsiteY22" fmla="*/ 4336355 h 4336451"/>
              <a:gd name="connsiteX23" fmla="*/ 987175 w 7680637"/>
              <a:gd name="connsiteY23" fmla="*/ 4286597 h 4336451"/>
              <a:gd name="connsiteX24" fmla="*/ 589146 w 7680637"/>
              <a:gd name="connsiteY24" fmla="*/ 4153435 h 4336451"/>
              <a:gd name="connsiteX25" fmla="*/ 309879 w 7680637"/>
              <a:gd name="connsiteY25" fmla="*/ 3953535 h 4336451"/>
              <a:gd name="connsiteX26" fmla="*/ 268865 w 7680637"/>
              <a:gd name="connsiteY26" fmla="*/ 3913607 h 4336451"/>
              <a:gd name="connsiteX27" fmla="*/ 226554 w 7680637"/>
              <a:gd name="connsiteY27" fmla="*/ 3862040 h 4336451"/>
              <a:gd name="connsiteX28" fmla="*/ 218482 w 7680637"/>
              <a:gd name="connsiteY28" fmla="*/ 3847486 h 4336451"/>
              <a:gd name="connsiteX29" fmla="*/ 164739 w 7680637"/>
              <a:gd name="connsiteY29" fmla="*/ 3765333 h 4336451"/>
              <a:gd name="connsiteX30" fmla="*/ 30218 w 7680637"/>
              <a:gd name="connsiteY30" fmla="*/ 3404051 h 4336451"/>
              <a:gd name="connsiteX31" fmla="*/ 6563 w 7680637"/>
              <a:gd name="connsiteY31" fmla="*/ 2907338 h 4336451"/>
              <a:gd name="connsiteX32" fmla="*/ 94549 w 7680637"/>
              <a:gd name="connsiteY32" fmla="*/ 2373545 h 4336451"/>
              <a:gd name="connsiteX33" fmla="*/ 517592 w 7680637"/>
              <a:gd name="connsiteY33" fmla="*/ 1199844 h 4336451"/>
              <a:gd name="connsiteX34" fmla="*/ 854449 w 7680637"/>
              <a:gd name="connsiteY34" fmla="*/ 622773 h 4336451"/>
              <a:gd name="connsiteX35" fmla="*/ 1142073 w 7680637"/>
              <a:gd name="connsiteY35" fmla="*/ 301812 h 4336451"/>
              <a:gd name="connsiteX36" fmla="*/ 1156923 w 7680637"/>
              <a:gd name="connsiteY36" fmla="*/ 285659 h 4336451"/>
              <a:gd name="connsiteX37" fmla="*/ 1219944 w 7680637"/>
              <a:gd name="connsiteY37" fmla="*/ 233949 h 4336451"/>
              <a:gd name="connsiteX38" fmla="*/ 1243132 w 7680637"/>
              <a:gd name="connsiteY38" fmla="*/ 219158 h 4336451"/>
              <a:gd name="connsiteX39" fmla="*/ 1408343 w 7680637"/>
              <a:gd name="connsiteY39" fmla="*/ 113509 h 4336451"/>
              <a:gd name="connsiteX40" fmla="*/ 1815121 w 7680637"/>
              <a:gd name="connsiteY40" fmla="*/ 1241 h 4336451"/>
              <a:gd name="connsiteX41" fmla="*/ 5284387 w 7680637"/>
              <a:gd name="connsiteY41" fmla="*/ 1821783 h 4336451"/>
              <a:gd name="connsiteX42" fmla="*/ 7680637 w 7680637"/>
              <a:gd name="connsiteY42" fmla="*/ 1821783 h 4336451"/>
              <a:gd name="connsiteX43" fmla="*/ 5284387 w 7680637"/>
              <a:gd name="connsiteY43" fmla="*/ 1821783 h 4336451"/>
              <a:gd name="connsiteX0" fmla="*/ 1815121 w 4397254"/>
              <a:gd name="connsiteY0" fmla="*/ 1241 h 4336451"/>
              <a:gd name="connsiteX1" fmla="*/ 1958741 w 4397254"/>
              <a:gd name="connsiteY1" fmla="*/ 4395 h 4336451"/>
              <a:gd name="connsiteX2" fmla="*/ 2359375 w 4397254"/>
              <a:gd name="connsiteY2" fmla="*/ 113712 h 4336451"/>
              <a:gd name="connsiteX3" fmla="*/ 2789536 w 4397254"/>
              <a:gd name="connsiteY3" fmla="*/ 374021 h 4336451"/>
              <a:gd name="connsiteX4" fmla="*/ 3102571 w 4397254"/>
              <a:gd name="connsiteY4" fmla="*/ 643354 h 4336451"/>
              <a:gd name="connsiteX5" fmla="*/ 3332895 w 4397254"/>
              <a:gd name="connsiteY5" fmla="*/ 879443 h 4336451"/>
              <a:gd name="connsiteX6" fmla="*/ 3547486 w 4397254"/>
              <a:gd name="connsiteY6" fmla="*/ 1125263 h 4336451"/>
              <a:gd name="connsiteX7" fmla="*/ 3559541 w 4397254"/>
              <a:gd name="connsiteY7" fmla="*/ 1136814 h 4336451"/>
              <a:gd name="connsiteX8" fmla="*/ 3594844 w 4397254"/>
              <a:gd name="connsiteY8" fmla="*/ 1179839 h 4336451"/>
              <a:gd name="connsiteX9" fmla="*/ 3608488 w 4397254"/>
              <a:gd name="connsiteY9" fmla="*/ 1199610 h 4336451"/>
              <a:gd name="connsiteX10" fmla="*/ 3859378 w 4397254"/>
              <a:gd name="connsiteY10" fmla="*/ 1530521 h 4336451"/>
              <a:gd name="connsiteX11" fmla="*/ 4127150 w 4397254"/>
              <a:gd name="connsiteY11" fmla="*/ 1957420 h 4336451"/>
              <a:gd name="connsiteX12" fmla="*/ 4318633 w 4397254"/>
              <a:gd name="connsiteY12" fmla="*/ 2395038 h 4336451"/>
              <a:gd name="connsiteX13" fmla="*/ 4397027 w 4397254"/>
              <a:gd name="connsiteY13" fmla="*/ 2829633 h 4336451"/>
              <a:gd name="connsiteX14" fmla="*/ 4225697 w 4397254"/>
              <a:gd name="connsiteY14" fmla="*/ 3419902 h 4336451"/>
              <a:gd name="connsiteX15" fmla="*/ 4062935 w 4397254"/>
              <a:gd name="connsiteY15" fmla="*/ 3609295 h 4336451"/>
              <a:gd name="connsiteX16" fmla="*/ 4026361 w 4397254"/>
              <a:gd name="connsiteY16" fmla="*/ 3648304 h 4336451"/>
              <a:gd name="connsiteX17" fmla="*/ 3960411 w 4397254"/>
              <a:gd name="connsiteY17" fmla="*/ 3702417 h 4336451"/>
              <a:gd name="connsiteX18" fmla="*/ 3930096 w 4397254"/>
              <a:gd name="connsiteY18" fmla="*/ 3720145 h 4336451"/>
              <a:gd name="connsiteX19" fmla="*/ 3581683 w 4397254"/>
              <a:gd name="connsiteY19" fmla="*/ 3923972 h 4336451"/>
              <a:gd name="connsiteX20" fmla="*/ 3065181 w 4397254"/>
              <a:gd name="connsiteY20" fmla="*/ 4112732 h 4336451"/>
              <a:gd name="connsiteX21" fmla="*/ 2281419 w 4397254"/>
              <a:gd name="connsiteY21" fmla="*/ 4276486 h 4336451"/>
              <a:gd name="connsiteX22" fmla="*/ 1509106 w 4397254"/>
              <a:gd name="connsiteY22" fmla="*/ 4336355 h 4336451"/>
              <a:gd name="connsiteX23" fmla="*/ 987175 w 4397254"/>
              <a:gd name="connsiteY23" fmla="*/ 4286597 h 4336451"/>
              <a:gd name="connsiteX24" fmla="*/ 589146 w 4397254"/>
              <a:gd name="connsiteY24" fmla="*/ 4153435 h 4336451"/>
              <a:gd name="connsiteX25" fmla="*/ 309879 w 4397254"/>
              <a:gd name="connsiteY25" fmla="*/ 3953535 h 4336451"/>
              <a:gd name="connsiteX26" fmla="*/ 268865 w 4397254"/>
              <a:gd name="connsiteY26" fmla="*/ 3913607 h 4336451"/>
              <a:gd name="connsiteX27" fmla="*/ 226554 w 4397254"/>
              <a:gd name="connsiteY27" fmla="*/ 3862040 h 4336451"/>
              <a:gd name="connsiteX28" fmla="*/ 218482 w 4397254"/>
              <a:gd name="connsiteY28" fmla="*/ 3847486 h 4336451"/>
              <a:gd name="connsiteX29" fmla="*/ 164739 w 4397254"/>
              <a:gd name="connsiteY29" fmla="*/ 3765333 h 4336451"/>
              <a:gd name="connsiteX30" fmla="*/ 30218 w 4397254"/>
              <a:gd name="connsiteY30" fmla="*/ 3404051 h 4336451"/>
              <a:gd name="connsiteX31" fmla="*/ 6563 w 4397254"/>
              <a:gd name="connsiteY31" fmla="*/ 2907338 h 4336451"/>
              <a:gd name="connsiteX32" fmla="*/ 94549 w 4397254"/>
              <a:gd name="connsiteY32" fmla="*/ 2373545 h 4336451"/>
              <a:gd name="connsiteX33" fmla="*/ 517592 w 4397254"/>
              <a:gd name="connsiteY33" fmla="*/ 1199844 h 4336451"/>
              <a:gd name="connsiteX34" fmla="*/ 854449 w 4397254"/>
              <a:gd name="connsiteY34" fmla="*/ 622773 h 4336451"/>
              <a:gd name="connsiteX35" fmla="*/ 1142073 w 4397254"/>
              <a:gd name="connsiteY35" fmla="*/ 301812 h 4336451"/>
              <a:gd name="connsiteX36" fmla="*/ 1156923 w 4397254"/>
              <a:gd name="connsiteY36" fmla="*/ 285659 h 4336451"/>
              <a:gd name="connsiteX37" fmla="*/ 1219944 w 4397254"/>
              <a:gd name="connsiteY37" fmla="*/ 233949 h 4336451"/>
              <a:gd name="connsiteX38" fmla="*/ 1243132 w 4397254"/>
              <a:gd name="connsiteY38" fmla="*/ 219158 h 4336451"/>
              <a:gd name="connsiteX39" fmla="*/ 1408343 w 4397254"/>
              <a:gd name="connsiteY39" fmla="*/ 113509 h 4336451"/>
              <a:gd name="connsiteX40" fmla="*/ 1815121 w 4397254"/>
              <a:gd name="connsiteY40" fmla="*/ 1241 h 4336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97254" h="4336451">
                <a:moveTo>
                  <a:pt x="1815121" y="1241"/>
                </a:moveTo>
                <a:cubicBezTo>
                  <a:pt x="1862318" y="-1137"/>
                  <a:pt x="1910189" y="-102"/>
                  <a:pt x="1958741" y="4395"/>
                </a:cubicBezTo>
                <a:cubicBezTo>
                  <a:pt x="2098628" y="17457"/>
                  <a:pt x="2231379" y="57015"/>
                  <a:pt x="2359375" y="113712"/>
                </a:cubicBezTo>
                <a:cubicBezTo>
                  <a:pt x="2513869" y="182282"/>
                  <a:pt x="2655218" y="272222"/>
                  <a:pt x="2789536" y="374021"/>
                </a:cubicBezTo>
                <a:cubicBezTo>
                  <a:pt x="2899333" y="457559"/>
                  <a:pt x="3002950" y="548021"/>
                  <a:pt x="3102571" y="643354"/>
                </a:cubicBezTo>
                <a:cubicBezTo>
                  <a:pt x="3182202" y="719351"/>
                  <a:pt x="3259630" y="797689"/>
                  <a:pt x="3332895" y="879443"/>
                </a:cubicBezTo>
                <a:cubicBezTo>
                  <a:pt x="3405797" y="960434"/>
                  <a:pt x="3476103" y="1043291"/>
                  <a:pt x="3547486" y="1125263"/>
                </a:cubicBezTo>
                <a:cubicBezTo>
                  <a:pt x="3551145" y="1129408"/>
                  <a:pt x="3555574" y="1132922"/>
                  <a:pt x="3559541" y="1136814"/>
                </a:cubicBezTo>
                <a:lnTo>
                  <a:pt x="3594844" y="1179839"/>
                </a:lnTo>
                <a:cubicBezTo>
                  <a:pt x="3599444" y="1186387"/>
                  <a:pt x="3603581" y="1193315"/>
                  <a:pt x="3608488" y="1199610"/>
                </a:cubicBezTo>
                <a:cubicBezTo>
                  <a:pt x="3695148" y="1307428"/>
                  <a:pt x="3779473" y="1417425"/>
                  <a:pt x="3859378" y="1530521"/>
                </a:cubicBezTo>
                <a:cubicBezTo>
                  <a:pt x="3956253" y="1668069"/>
                  <a:pt x="4046908" y="1809665"/>
                  <a:pt x="4127150" y="1957420"/>
                </a:cubicBezTo>
                <a:cubicBezTo>
                  <a:pt x="4203278" y="2097963"/>
                  <a:pt x="4269448" y="2242711"/>
                  <a:pt x="4318633" y="2395038"/>
                </a:cubicBezTo>
                <a:cubicBezTo>
                  <a:pt x="4364176" y="2536327"/>
                  <a:pt x="4394000" y="2680458"/>
                  <a:pt x="4397027" y="2829633"/>
                </a:cubicBezTo>
                <a:cubicBezTo>
                  <a:pt x="4401223" y="3044022"/>
                  <a:pt x="4347375" y="3241718"/>
                  <a:pt x="4225697" y="3419902"/>
                </a:cubicBezTo>
                <a:cubicBezTo>
                  <a:pt x="4178523" y="3489045"/>
                  <a:pt x="4123864" y="3551893"/>
                  <a:pt x="4062935" y="3609295"/>
                </a:cubicBezTo>
                <a:cubicBezTo>
                  <a:pt x="4050000" y="3621498"/>
                  <a:pt x="4038518" y="3635153"/>
                  <a:pt x="4026361" y="3648304"/>
                </a:cubicBezTo>
                <a:lnTo>
                  <a:pt x="3960411" y="3702417"/>
                </a:lnTo>
                <a:cubicBezTo>
                  <a:pt x="3950306" y="3708327"/>
                  <a:pt x="3939576" y="3713159"/>
                  <a:pt x="3930096" y="3720145"/>
                </a:cubicBezTo>
                <a:cubicBezTo>
                  <a:pt x="3821235" y="3800204"/>
                  <a:pt x="3704076" y="3866689"/>
                  <a:pt x="3581683" y="3923972"/>
                </a:cubicBezTo>
                <a:cubicBezTo>
                  <a:pt x="3415114" y="4001885"/>
                  <a:pt x="3241981" y="4062685"/>
                  <a:pt x="3065181" y="4112732"/>
                </a:cubicBezTo>
                <a:cubicBezTo>
                  <a:pt x="2807878" y="4185956"/>
                  <a:pt x="2545972" y="4237546"/>
                  <a:pt x="2281419" y="4276486"/>
                </a:cubicBezTo>
                <a:cubicBezTo>
                  <a:pt x="2025295" y="4314067"/>
                  <a:pt x="1768171" y="4338178"/>
                  <a:pt x="1509106" y="4336355"/>
                </a:cubicBezTo>
                <a:cubicBezTo>
                  <a:pt x="1333688" y="4334979"/>
                  <a:pt x="1159288" y="4321650"/>
                  <a:pt x="987175" y="4286597"/>
                </a:cubicBezTo>
                <a:cubicBezTo>
                  <a:pt x="848988" y="4258642"/>
                  <a:pt x="715269" y="4216963"/>
                  <a:pt x="589146" y="4153435"/>
                </a:cubicBezTo>
                <a:cubicBezTo>
                  <a:pt x="485705" y="4101209"/>
                  <a:pt x="391685" y="4035954"/>
                  <a:pt x="309879" y="3953535"/>
                </a:cubicBezTo>
                <a:cubicBezTo>
                  <a:pt x="296422" y="3939962"/>
                  <a:pt x="282631" y="3926927"/>
                  <a:pt x="268865" y="3913607"/>
                </a:cubicBezTo>
                <a:lnTo>
                  <a:pt x="226554" y="3862040"/>
                </a:lnTo>
                <a:cubicBezTo>
                  <a:pt x="223819" y="3857134"/>
                  <a:pt x="221677" y="3852011"/>
                  <a:pt x="218482" y="3847486"/>
                </a:cubicBezTo>
                <a:cubicBezTo>
                  <a:pt x="200618" y="3820062"/>
                  <a:pt x="181393" y="3793486"/>
                  <a:pt x="164739" y="3765333"/>
                </a:cubicBezTo>
                <a:cubicBezTo>
                  <a:pt x="97787" y="3653256"/>
                  <a:pt x="55417" y="3531860"/>
                  <a:pt x="30218" y="3404051"/>
                </a:cubicBezTo>
                <a:cubicBezTo>
                  <a:pt x="-2189" y="3239807"/>
                  <a:pt x="-5794" y="3073902"/>
                  <a:pt x="6563" y="2907338"/>
                </a:cubicBezTo>
                <a:cubicBezTo>
                  <a:pt x="19827" y="2726795"/>
                  <a:pt x="51054" y="2548982"/>
                  <a:pt x="94549" y="2373545"/>
                </a:cubicBezTo>
                <a:cubicBezTo>
                  <a:pt x="194967" y="1967715"/>
                  <a:pt x="339184" y="1577558"/>
                  <a:pt x="517592" y="1199844"/>
                </a:cubicBezTo>
                <a:cubicBezTo>
                  <a:pt x="613094" y="997614"/>
                  <a:pt x="722388" y="803389"/>
                  <a:pt x="854449" y="622773"/>
                </a:cubicBezTo>
                <a:cubicBezTo>
                  <a:pt x="939492" y="506147"/>
                  <a:pt x="1031609" y="395627"/>
                  <a:pt x="1142073" y="301812"/>
                </a:cubicBezTo>
                <a:cubicBezTo>
                  <a:pt x="1147644" y="296975"/>
                  <a:pt x="1152023" y="291001"/>
                  <a:pt x="1156923" y="285659"/>
                </a:cubicBezTo>
                <a:lnTo>
                  <a:pt x="1219944" y="233949"/>
                </a:lnTo>
                <a:cubicBezTo>
                  <a:pt x="1227812" y="229081"/>
                  <a:pt x="1236043" y="224975"/>
                  <a:pt x="1243132" y="219158"/>
                </a:cubicBezTo>
                <a:cubicBezTo>
                  <a:pt x="1294110" y="177594"/>
                  <a:pt x="1350030" y="143622"/>
                  <a:pt x="1408343" y="113509"/>
                </a:cubicBezTo>
                <a:cubicBezTo>
                  <a:pt x="1538001" y="46229"/>
                  <a:pt x="1673529" y="8376"/>
                  <a:pt x="1815121" y="1241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145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8946292" y="0"/>
            <a:ext cx="3245708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3117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703805" y="0"/>
            <a:ext cx="2784390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859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1790700" y="1"/>
            <a:ext cx="4305300" cy="237249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790700" y="4485504"/>
            <a:ext cx="4305300" cy="237249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9061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3361038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4852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12192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5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0353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342900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669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342900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511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 lIns="0" rIns="0"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64189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0"/>
            <a:ext cx="6096000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610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546455" y="0"/>
            <a:ext cx="8999137" cy="4753614"/>
          </a:xfrm>
          <a:custGeom>
            <a:avLst/>
            <a:gdLst>
              <a:gd name="connsiteX0" fmla="*/ 160403 w 8999137"/>
              <a:gd name="connsiteY0" fmla="*/ 0 h 4753614"/>
              <a:gd name="connsiteX1" fmla="*/ 8778621 w 8999137"/>
              <a:gd name="connsiteY1" fmla="*/ 0 h 4753614"/>
              <a:gd name="connsiteX2" fmla="*/ 8830686 w 8999137"/>
              <a:gd name="connsiteY2" fmla="*/ 125692 h 4753614"/>
              <a:gd name="connsiteX3" fmla="*/ 8956500 w 8999137"/>
              <a:gd name="connsiteY3" fmla="*/ 566655 h 4753614"/>
              <a:gd name="connsiteX4" fmla="*/ 8817116 w 8999137"/>
              <a:gd name="connsiteY4" fmla="*/ 1831562 h 4753614"/>
              <a:gd name="connsiteX5" fmla="*/ 8552543 w 8999137"/>
              <a:gd name="connsiteY5" fmla="*/ 2275779 h 4753614"/>
              <a:gd name="connsiteX6" fmla="*/ 8491828 w 8999137"/>
              <a:gd name="connsiteY6" fmla="*/ 2368359 h 4753614"/>
              <a:gd name="connsiteX7" fmla="*/ 8376572 w 8999137"/>
              <a:gd name="connsiteY7" fmla="*/ 2502201 h 4753614"/>
              <a:gd name="connsiteX8" fmla="*/ 8321049 w 8999137"/>
              <a:gd name="connsiteY8" fmla="*/ 2549147 h 4753614"/>
              <a:gd name="connsiteX9" fmla="*/ 7682953 w 8999137"/>
              <a:gd name="connsiteY9" fmla="*/ 3088875 h 4753614"/>
              <a:gd name="connsiteX10" fmla="*/ 6696654 w 8999137"/>
              <a:gd name="connsiteY10" fmla="*/ 3657691 h 4753614"/>
              <a:gd name="connsiteX11" fmla="*/ 5156343 w 8999137"/>
              <a:gd name="connsiteY11" fmla="*/ 4270617 h 4753614"/>
              <a:gd name="connsiteX12" fmla="*/ 3602413 w 8999137"/>
              <a:gd name="connsiteY12" fmla="*/ 4667581 h 4753614"/>
              <a:gd name="connsiteX13" fmla="*/ 2520156 w 8999137"/>
              <a:gd name="connsiteY13" fmla="*/ 4751840 h 4753614"/>
              <a:gd name="connsiteX14" fmla="*/ 1660932 w 8999137"/>
              <a:gd name="connsiteY14" fmla="*/ 4621890 h 4753614"/>
              <a:gd name="connsiteX15" fmla="*/ 1020188 w 8999137"/>
              <a:gd name="connsiteY15" fmla="*/ 4313553 h 4753614"/>
              <a:gd name="connsiteX16" fmla="*/ 922325 w 8999137"/>
              <a:gd name="connsiteY16" fmla="*/ 4246711 h 4753614"/>
              <a:gd name="connsiteX17" fmla="*/ 817674 w 8999137"/>
              <a:gd name="connsiteY17" fmla="*/ 4156590 h 4753614"/>
              <a:gd name="connsiteX18" fmla="*/ 796031 w 8999137"/>
              <a:gd name="connsiteY18" fmla="*/ 4129779 h 4753614"/>
              <a:gd name="connsiteX19" fmla="*/ 657178 w 8999137"/>
              <a:gd name="connsiteY19" fmla="*/ 3981342 h 4753614"/>
              <a:gd name="connsiteX20" fmla="*/ 254230 w 8999137"/>
              <a:gd name="connsiteY20" fmla="*/ 3292333 h 4753614"/>
              <a:gd name="connsiteX21" fmla="*/ 29210 w 8999137"/>
              <a:gd name="connsiteY21" fmla="*/ 2287638 h 4753614"/>
              <a:gd name="connsiteX22" fmla="*/ 18702 w 8999137"/>
              <a:gd name="connsiteY22" fmla="*/ 1167583 h 4753614"/>
              <a:gd name="connsiteX23" fmla="*/ 81464 w 8999137"/>
              <a:gd name="connsiteY23" fmla="*/ 522993 h 475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99137" h="4753614">
                <a:moveTo>
                  <a:pt x="160403" y="0"/>
                </a:moveTo>
                <a:lnTo>
                  <a:pt x="8778621" y="0"/>
                </a:lnTo>
                <a:lnTo>
                  <a:pt x="8830686" y="125692"/>
                </a:lnTo>
                <a:cubicBezTo>
                  <a:pt x="8884022" y="268426"/>
                  <a:pt x="8926868" y="415063"/>
                  <a:pt x="8956500" y="566655"/>
                </a:cubicBezTo>
                <a:cubicBezTo>
                  <a:pt x="9041356" y="1002437"/>
                  <a:pt x="9001882" y="1424828"/>
                  <a:pt x="8817116" y="1831562"/>
                </a:cubicBezTo>
                <a:cubicBezTo>
                  <a:pt x="8745505" y="1989377"/>
                  <a:pt x="8656388" y="2137016"/>
                  <a:pt x="8552543" y="2275779"/>
                </a:cubicBezTo>
                <a:cubicBezTo>
                  <a:pt x="8530503" y="2305272"/>
                  <a:pt x="8511944" y="2337209"/>
                  <a:pt x="8491828" y="2368359"/>
                </a:cubicBezTo>
                <a:lnTo>
                  <a:pt x="8376572" y="2502201"/>
                </a:lnTo>
                <a:cubicBezTo>
                  <a:pt x="8358065" y="2517851"/>
                  <a:pt x="8337899" y="2531525"/>
                  <a:pt x="8321049" y="2549147"/>
                </a:cubicBezTo>
                <a:cubicBezTo>
                  <a:pt x="8127505" y="2751181"/>
                  <a:pt x="7912204" y="2928481"/>
                  <a:pt x="7682953" y="3088875"/>
                </a:cubicBezTo>
                <a:cubicBezTo>
                  <a:pt x="7370941" y="3307068"/>
                  <a:pt x="7039450" y="3492693"/>
                  <a:pt x="6696654" y="3657691"/>
                </a:cubicBezTo>
                <a:cubicBezTo>
                  <a:pt x="6197909" y="3898611"/>
                  <a:pt x="5682077" y="4097043"/>
                  <a:pt x="5156343" y="4270617"/>
                </a:cubicBezTo>
                <a:cubicBezTo>
                  <a:pt x="4647318" y="4438419"/>
                  <a:pt x="4131460" y="4579103"/>
                  <a:pt x="3602413" y="4667581"/>
                </a:cubicBezTo>
                <a:cubicBezTo>
                  <a:pt x="3244135" y="4727203"/>
                  <a:pt x="2883679" y="4762083"/>
                  <a:pt x="2520156" y="4751840"/>
                </a:cubicBezTo>
                <a:cubicBezTo>
                  <a:pt x="2228356" y="4744000"/>
                  <a:pt x="1940786" y="4706579"/>
                  <a:pt x="1660932" y="4621890"/>
                </a:cubicBezTo>
                <a:cubicBezTo>
                  <a:pt x="1431364" y="4552181"/>
                  <a:pt x="1216374" y="4452545"/>
                  <a:pt x="1020188" y="4313553"/>
                </a:cubicBezTo>
                <a:cubicBezTo>
                  <a:pt x="987911" y="4290659"/>
                  <a:pt x="955143" y="4268980"/>
                  <a:pt x="922325" y="4246711"/>
                </a:cubicBezTo>
                <a:lnTo>
                  <a:pt x="817674" y="4156590"/>
                </a:lnTo>
                <a:cubicBezTo>
                  <a:pt x="810350" y="4147558"/>
                  <a:pt x="804158" y="4137871"/>
                  <a:pt x="796031" y="4129779"/>
                </a:cubicBezTo>
                <a:cubicBezTo>
                  <a:pt x="749835" y="4080201"/>
                  <a:pt x="701165" y="4032838"/>
                  <a:pt x="657178" y="3981342"/>
                </a:cubicBezTo>
                <a:cubicBezTo>
                  <a:pt x="480734" y="3776574"/>
                  <a:pt x="351112" y="3544049"/>
                  <a:pt x="254230" y="3292333"/>
                </a:cubicBezTo>
                <a:cubicBezTo>
                  <a:pt x="129680" y="2968869"/>
                  <a:pt x="63284" y="2631766"/>
                  <a:pt x="29210" y="2287638"/>
                </a:cubicBezTo>
                <a:cubicBezTo>
                  <a:pt x="-7988" y="1914676"/>
                  <a:pt x="-7577" y="1540890"/>
                  <a:pt x="18702" y="1167583"/>
                </a:cubicBezTo>
                <a:cubicBezTo>
                  <a:pt x="33799" y="951712"/>
                  <a:pt x="54828" y="736866"/>
                  <a:pt x="81464" y="522993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85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-1166474" y="-880532"/>
            <a:ext cx="14709214" cy="871757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2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4419600" y="1614703"/>
            <a:ext cx="3352800" cy="362859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9361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2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4889157" y="2122885"/>
            <a:ext cx="2413686" cy="261223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139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246712" y="762000"/>
            <a:ext cx="3698684" cy="369868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4150471" y="3677974"/>
            <a:ext cx="1664796" cy="166479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729533" y="2062480"/>
            <a:ext cx="2733042" cy="273304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7819563" y="1546995"/>
            <a:ext cx="1531486" cy="153148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7950253" y="2679727"/>
            <a:ext cx="1904947" cy="1904946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3082385" y="2062480"/>
            <a:ext cx="1120114" cy="1120113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1270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082385" y="602811"/>
            <a:ext cx="1904947" cy="1904946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126801" y="4953054"/>
            <a:ext cx="1904947" cy="1904946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2206002" y="3263819"/>
            <a:ext cx="1557048" cy="1557047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6327753" y="898626"/>
            <a:ext cx="1313316" cy="131331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1270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6151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897929" y="685910"/>
            <a:ext cx="2396250" cy="23962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495501" y="-932683"/>
            <a:ext cx="2396250" cy="23962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321378" y="-932683"/>
            <a:ext cx="2396250" cy="23962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1278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2666997" y="-1397285"/>
            <a:ext cx="3429003" cy="342900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2492336" y="4643919"/>
            <a:ext cx="3429003" cy="342900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1166969" y="4330199"/>
            <a:ext cx="1658423" cy="165842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1228614" y="659614"/>
            <a:ext cx="1658423" cy="165842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242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794983" y="506117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8707417" y="2446008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4882548" y="-1433774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10625427" y="506117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8707417" y="-1433774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111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1325281" y="-1"/>
            <a:ext cx="5195129" cy="4674887"/>
          </a:xfrm>
          <a:custGeom>
            <a:avLst/>
            <a:gdLst>
              <a:gd name="connsiteX0" fmla="*/ 1257458 w 5195129"/>
              <a:gd name="connsiteY0" fmla="*/ 0 h 4674887"/>
              <a:gd name="connsiteX1" fmla="*/ 4888355 w 5195129"/>
              <a:gd name="connsiteY1" fmla="*/ 0 h 4674887"/>
              <a:gd name="connsiteX2" fmla="*/ 4897797 w 5195129"/>
              <a:gd name="connsiteY2" fmla="*/ 10583 h 4674887"/>
              <a:gd name="connsiteX3" fmla="*/ 4991734 w 5195129"/>
              <a:gd name="connsiteY3" fmla="*/ 153016 h 4674887"/>
              <a:gd name="connsiteX4" fmla="*/ 5155578 w 5195129"/>
              <a:gd name="connsiteY4" fmla="*/ 618243 h 4674887"/>
              <a:gd name="connsiteX5" fmla="*/ 5191863 w 5195129"/>
              <a:gd name="connsiteY5" fmla="*/ 1214314 h 4674887"/>
              <a:gd name="connsiteX6" fmla="*/ 5140212 w 5195129"/>
              <a:gd name="connsiteY6" fmla="*/ 1702059 h 4674887"/>
              <a:gd name="connsiteX7" fmla="*/ 5065164 w 5195129"/>
              <a:gd name="connsiteY7" fmla="*/ 2086547 h 4674887"/>
              <a:gd name="connsiteX8" fmla="*/ 4969982 w 5195129"/>
              <a:gd name="connsiteY8" fmla="*/ 2462239 h 4674887"/>
              <a:gd name="connsiteX9" fmla="*/ 4966842 w 5195129"/>
              <a:gd name="connsiteY9" fmla="*/ 2481819 h 4674887"/>
              <a:gd name="connsiteX10" fmla="*/ 4948658 w 5195129"/>
              <a:gd name="connsiteY10" fmla="*/ 2545371 h 4674887"/>
              <a:gd name="connsiteX11" fmla="*/ 4938561 w 5195129"/>
              <a:gd name="connsiteY11" fmla="*/ 2572055 h 4674887"/>
              <a:gd name="connsiteX12" fmla="*/ 4784773 w 5195129"/>
              <a:gd name="connsiteY12" fmla="*/ 3040688 h 4674887"/>
              <a:gd name="connsiteX13" fmla="*/ 4548619 w 5195129"/>
              <a:gd name="connsiteY13" fmla="*/ 3590655 h 4674887"/>
              <a:gd name="connsiteX14" fmla="*/ 4250458 w 5195129"/>
              <a:gd name="connsiteY14" fmla="*/ 4073335 h 4674887"/>
              <a:gd name="connsiteX15" fmla="*/ 3878856 w 5195129"/>
              <a:gd name="connsiteY15" fmla="*/ 4443497 h 4674887"/>
              <a:gd name="connsiteX16" fmla="*/ 3186482 w 5195129"/>
              <a:gd name="connsiteY16" fmla="*/ 4674862 h 4674887"/>
              <a:gd name="connsiteX17" fmla="*/ 2891514 w 5195129"/>
              <a:gd name="connsiteY17" fmla="*/ 4643798 h 4674887"/>
              <a:gd name="connsiteX18" fmla="*/ 2828700 w 5195129"/>
              <a:gd name="connsiteY18" fmla="*/ 4634421 h 4674887"/>
              <a:gd name="connsiteX19" fmla="*/ 2731286 w 5195129"/>
              <a:gd name="connsiteY19" fmla="*/ 4606548 h 4674887"/>
              <a:gd name="connsiteX20" fmla="*/ 2693489 w 5195129"/>
              <a:gd name="connsiteY20" fmla="*/ 4588909 h 4674887"/>
              <a:gd name="connsiteX21" fmla="*/ 2259009 w 5195129"/>
              <a:gd name="connsiteY21" fmla="*/ 4386231 h 4674887"/>
              <a:gd name="connsiteX22" fmla="*/ 1725702 w 5195129"/>
              <a:gd name="connsiteY22" fmla="*/ 4009169 h 4674887"/>
              <a:gd name="connsiteX23" fmla="*/ 1036282 w 5195129"/>
              <a:gd name="connsiteY23" fmla="*/ 3354127 h 4674887"/>
              <a:gd name="connsiteX24" fmla="*/ 456082 w 5195129"/>
              <a:gd name="connsiteY24" fmla="*/ 2640093 h 4674887"/>
              <a:gd name="connsiteX25" fmla="*/ 152116 w 5195129"/>
              <a:gd name="connsiteY25" fmla="*/ 2096603 h 4674887"/>
              <a:gd name="connsiteX26" fmla="*/ 13326 w 5195129"/>
              <a:gd name="connsiteY26" fmla="*/ 1617813 h 4674887"/>
              <a:gd name="connsiteX27" fmla="*/ 19959 w 5195129"/>
              <a:gd name="connsiteY27" fmla="*/ 1209959 h 4674887"/>
              <a:gd name="connsiteX28" fmla="*/ 31259 w 5195129"/>
              <a:gd name="connsiteY28" fmla="*/ 1142921 h 4674887"/>
              <a:gd name="connsiteX29" fmla="*/ 53053 w 5195129"/>
              <a:gd name="connsiteY29" fmla="*/ 1066752 h 4674887"/>
              <a:gd name="connsiteX30" fmla="*/ 61817 w 5195129"/>
              <a:gd name="connsiteY30" fmla="*/ 1049035 h 4674887"/>
              <a:gd name="connsiteX31" fmla="*/ 105769 w 5195129"/>
              <a:gd name="connsiteY31" fmla="*/ 941036 h 4674887"/>
              <a:gd name="connsiteX32" fmla="*/ 367836 w 5195129"/>
              <a:gd name="connsiteY32" fmla="*/ 565570 h 4674887"/>
              <a:gd name="connsiteX33" fmla="*/ 837097 w 5195129"/>
              <a:gd name="connsiteY33" fmla="*/ 206920 h 4674887"/>
              <a:gd name="connsiteX34" fmla="*/ 1121761 w 5195129"/>
              <a:gd name="connsiteY34" fmla="*/ 57235 h 467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195129" h="4674887">
                <a:moveTo>
                  <a:pt x="1257458" y="0"/>
                </a:moveTo>
                <a:lnTo>
                  <a:pt x="4888355" y="0"/>
                </a:lnTo>
                <a:lnTo>
                  <a:pt x="4897797" y="10583"/>
                </a:lnTo>
                <a:cubicBezTo>
                  <a:pt x="4932002" y="55083"/>
                  <a:pt x="4963329" y="102548"/>
                  <a:pt x="4991734" y="153016"/>
                </a:cubicBezTo>
                <a:cubicBezTo>
                  <a:pt x="5073471" y="298496"/>
                  <a:pt x="5124502" y="454903"/>
                  <a:pt x="5155578" y="618243"/>
                </a:cubicBezTo>
                <a:cubicBezTo>
                  <a:pt x="5192956" y="815490"/>
                  <a:pt x="5200577" y="1014331"/>
                  <a:pt x="5191863" y="1214314"/>
                </a:cubicBezTo>
                <a:cubicBezTo>
                  <a:pt x="5184425" y="1378006"/>
                  <a:pt x="5166047" y="1540340"/>
                  <a:pt x="5140212" y="1702059"/>
                </a:cubicBezTo>
                <a:cubicBezTo>
                  <a:pt x="5119763" y="1831189"/>
                  <a:pt x="5095537" y="1959748"/>
                  <a:pt x="5065164" y="2086547"/>
                </a:cubicBezTo>
                <a:cubicBezTo>
                  <a:pt x="5035290" y="2212477"/>
                  <a:pt x="5001840" y="2337131"/>
                  <a:pt x="4969982" y="2462239"/>
                </a:cubicBezTo>
                <a:cubicBezTo>
                  <a:pt x="4968404" y="2468613"/>
                  <a:pt x="4967964" y="2475314"/>
                  <a:pt x="4966842" y="2481819"/>
                </a:cubicBezTo>
                <a:lnTo>
                  <a:pt x="4948658" y="2545371"/>
                </a:lnTo>
                <a:cubicBezTo>
                  <a:pt x="4945367" y="2554287"/>
                  <a:pt x="4941394" y="2563009"/>
                  <a:pt x="4938561" y="2572055"/>
                </a:cubicBezTo>
                <a:cubicBezTo>
                  <a:pt x="4891773" y="2729547"/>
                  <a:pt x="4841279" y="2886230"/>
                  <a:pt x="4784773" y="3040688"/>
                </a:cubicBezTo>
                <a:cubicBezTo>
                  <a:pt x="4715843" y="3228242"/>
                  <a:pt x="4638756" y="3412454"/>
                  <a:pt x="4548619" y="3590655"/>
                </a:cubicBezTo>
                <a:cubicBezTo>
                  <a:pt x="4462746" y="3759964"/>
                  <a:pt x="4366041" y="3922386"/>
                  <a:pt x="4250458" y="4073335"/>
                </a:cubicBezTo>
                <a:cubicBezTo>
                  <a:pt x="4143196" y="4213270"/>
                  <a:pt x="4022542" y="4339769"/>
                  <a:pt x="3878856" y="4443497"/>
                </a:cubicBezTo>
                <a:cubicBezTo>
                  <a:pt x="3672253" y="4592420"/>
                  <a:pt x="3442748" y="4673364"/>
                  <a:pt x="3186482" y="4674862"/>
                </a:cubicBezTo>
                <a:cubicBezTo>
                  <a:pt x="3087070" y="4675486"/>
                  <a:pt x="2988750" y="4664545"/>
                  <a:pt x="2891514" y="4643798"/>
                </a:cubicBezTo>
                <a:cubicBezTo>
                  <a:pt x="2870856" y="4639405"/>
                  <a:pt x="2849760" y="4637412"/>
                  <a:pt x="2828700" y="4634421"/>
                </a:cubicBezTo>
                <a:lnTo>
                  <a:pt x="2731286" y="4606548"/>
                </a:lnTo>
                <a:cubicBezTo>
                  <a:pt x="2718686" y="4600669"/>
                  <a:pt x="2706718" y="4593450"/>
                  <a:pt x="2693489" y="4588909"/>
                </a:cubicBezTo>
                <a:cubicBezTo>
                  <a:pt x="2541742" y="4536644"/>
                  <a:pt x="2397648" y="4467102"/>
                  <a:pt x="2259009" y="4386231"/>
                </a:cubicBezTo>
                <a:cubicBezTo>
                  <a:pt x="2070375" y="4276141"/>
                  <a:pt x="1894025" y="4148078"/>
                  <a:pt x="1725702" y="4009169"/>
                </a:cubicBezTo>
                <a:cubicBezTo>
                  <a:pt x="1480355" y="3807273"/>
                  <a:pt x="1253033" y="3586266"/>
                  <a:pt x="1036282" y="3354127"/>
                </a:cubicBezTo>
                <a:cubicBezTo>
                  <a:pt x="826552" y="3129305"/>
                  <a:pt x="629305" y="2894407"/>
                  <a:pt x="456082" y="2640093"/>
                </a:cubicBezTo>
                <a:cubicBezTo>
                  <a:pt x="338927" y="2467797"/>
                  <a:pt x="234138" y="2288421"/>
                  <a:pt x="152116" y="2096603"/>
                </a:cubicBezTo>
                <a:cubicBezTo>
                  <a:pt x="86077" y="1942724"/>
                  <a:pt x="36464" y="1783939"/>
                  <a:pt x="13326" y="1617813"/>
                </a:cubicBezTo>
                <a:cubicBezTo>
                  <a:pt x="-5531" y="1481481"/>
                  <a:pt x="-5295" y="1345552"/>
                  <a:pt x="19959" y="1209959"/>
                </a:cubicBezTo>
                <a:cubicBezTo>
                  <a:pt x="24128" y="1187644"/>
                  <a:pt x="27546" y="1165366"/>
                  <a:pt x="31259" y="1142921"/>
                </a:cubicBezTo>
                <a:lnTo>
                  <a:pt x="53053" y="1066752"/>
                </a:lnTo>
                <a:cubicBezTo>
                  <a:pt x="55998" y="1060766"/>
                  <a:pt x="59555" y="1055213"/>
                  <a:pt x="61817" y="1049035"/>
                </a:cubicBezTo>
                <a:cubicBezTo>
                  <a:pt x="76541" y="1013058"/>
                  <a:pt x="89516" y="976325"/>
                  <a:pt x="105769" y="941036"/>
                </a:cubicBezTo>
                <a:cubicBezTo>
                  <a:pt x="170030" y="799921"/>
                  <a:pt x="260001" y="676524"/>
                  <a:pt x="367836" y="565570"/>
                </a:cubicBezTo>
                <a:cubicBezTo>
                  <a:pt x="506395" y="422961"/>
                  <a:pt x="666033" y="307366"/>
                  <a:pt x="837097" y="206920"/>
                </a:cubicBezTo>
                <a:cubicBezTo>
                  <a:pt x="929764" y="152419"/>
                  <a:pt x="1024798" y="102766"/>
                  <a:pt x="1121761" y="57235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997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 lIns="0" rIns="0"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2562590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1520793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0 h 1501110"/>
              <a:gd name="connsiteX1" fmla="*/ 769972 w 3362570"/>
              <a:gd name="connsiteY1" fmla="*/ 0 h 1501110"/>
              <a:gd name="connsiteX2" fmla="*/ 778210 w 3362570"/>
              <a:gd name="connsiteY2" fmla="*/ 685 h 1501110"/>
              <a:gd name="connsiteX3" fmla="*/ 920995 w 3362570"/>
              <a:gd name="connsiteY3" fmla="*/ 6172 h 1501110"/>
              <a:gd name="connsiteX4" fmla="*/ 1093000 w 3362570"/>
              <a:gd name="connsiteY4" fmla="*/ 28119 h 1501110"/>
              <a:gd name="connsiteX5" fmla="*/ 1251204 w 3362570"/>
              <a:gd name="connsiteY5" fmla="*/ 72699 h 1501110"/>
              <a:gd name="connsiteX6" fmla="*/ 1383922 w 3362570"/>
              <a:gd name="connsiteY6" fmla="*/ 146702 h 1501110"/>
              <a:gd name="connsiteX7" fmla="*/ 1503544 w 3362570"/>
              <a:gd name="connsiteY7" fmla="*/ 321112 h 1501110"/>
              <a:gd name="connsiteX8" fmla="*/ 1518399 w 3362570"/>
              <a:gd name="connsiteY8" fmla="*/ 405746 h 1501110"/>
              <a:gd name="connsiteX9" fmla="*/ 1520793 w 3362570"/>
              <a:gd name="connsiteY9" fmla="*/ 423990 h 1501110"/>
              <a:gd name="connsiteX10" fmla="*/ 1520793 w 3362570"/>
              <a:gd name="connsiteY10" fmla="*/ 453344 h 1501110"/>
              <a:gd name="connsiteX11" fmla="*/ 1518893 w 3362570"/>
              <a:gd name="connsiteY11" fmla="*/ 465277 h 1501110"/>
              <a:gd name="connsiteX12" fmla="*/ 1497066 w 3362570"/>
              <a:gd name="connsiteY12" fmla="*/ 602447 h 1501110"/>
              <a:gd name="connsiteX13" fmla="*/ 1434544 w 3362570"/>
              <a:gd name="connsiteY13" fmla="*/ 781041 h 1501110"/>
              <a:gd name="connsiteX14" fmla="*/ 1307037 w 3362570"/>
              <a:gd name="connsiteY14" fmla="*/ 1025271 h 1501110"/>
              <a:gd name="connsiteX15" fmla="*/ 1154395 w 3362570"/>
              <a:gd name="connsiteY15" fmla="*/ 1243782 h 1501110"/>
              <a:gd name="connsiteX16" fmla="*/ 1027240 w 3362570"/>
              <a:gd name="connsiteY16" fmla="*/ 1371760 h 1501110"/>
              <a:gd name="connsiteX17" fmla="*/ 904942 w 3362570"/>
              <a:gd name="connsiteY17" fmla="*/ 1448576 h 1501110"/>
              <a:gd name="connsiteX18" fmla="*/ 790813 w 3362570"/>
              <a:gd name="connsiteY18" fmla="*/ 1479232 h 1501110"/>
              <a:gd name="connsiteX19" fmla="*/ 771240 w 3362570"/>
              <a:gd name="connsiteY19" fmla="*/ 1481428 h 1501110"/>
              <a:gd name="connsiteX20" fmla="*/ 748287 w 3362570"/>
              <a:gd name="connsiteY20" fmla="*/ 1481428 h 1501110"/>
              <a:gd name="connsiteX21" fmla="*/ 742654 w 3362570"/>
              <a:gd name="connsiteY21" fmla="*/ 1480398 h 1501110"/>
              <a:gd name="connsiteX22" fmla="*/ 709070 w 3362570"/>
              <a:gd name="connsiteY22" fmla="*/ 1476763 h 1501110"/>
              <a:gd name="connsiteX23" fmla="*/ 583605 w 3362570"/>
              <a:gd name="connsiteY23" fmla="*/ 1433692 h 1501110"/>
              <a:gd name="connsiteX24" fmla="*/ 446311 w 3362570"/>
              <a:gd name="connsiteY24" fmla="*/ 1331570 h 1501110"/>
              <a:gd name="connsiteX25" fmla="*/ 323521 w 3362570"/>
              <a:gd name="connsiteY25" fmla="*/ 1191657 h 1501110"/>
              <a:gd name="connsiteX26" fmla="*/ 103640 w 3362570"/>
              <a:gd name="connsiteY26" fmla="*/ 822946 h 1501110"/>
              <a:gd name="connsiteX27" fmla="*/ 23657 w 3362570"/>
              <a:gd name="connsiteY27" fmla="*/ 607385 h 1501110"/>
              <a:gd name="connsiteX28" fmla="*/ 1056 w 3362570"/>
              <a:gd name="connsiteY28" fmla="*/ 460820 h 1501110"/>
              <a:gd name="connsiteX29" fmla="*/ 0 w 3362570"/>
              <a:gd name="connsiteY29" fmla="*/ 453344 h 1501110"/>
              <a:gd name="connsiteX30" fmla="*/ 0 w 3362570"/>
              <a:gd name="connsiteY30" fmla="*/ 425293 h 1501110"/>
              <a:gd name="connsiteX31" fmla="*/ 1127 w 3362570"/>
              <a:gd name="connsiteY31" fmla="*/ 415896 h 1501110"/>
              <a:gd name="connsiteX32" fmla="*/ 9083 w 3362570"/>
              <a:gd name="connsiteY32" fmla="*/ 348889 h 1501110"/>
              <a:gd name="connsiteX33" fmla="*/ 100190 w 3362570"/>
              <a:gd name="connsiteY33" fmla="*/ 178662 h 1501110"/>
              <a:gd name="connsiteX34" fmla="*/ 216713 w 3362570"/>
              <a:gd name="connsiteY34" fmla="*/ 95950 h 1501110"/>
              <a:gd name="connsiteX35" fmla="*/ 379847 w 3362570"/>
              <a:gd name="connsiteY35" fmla="*/ 38339 h 1501110"/>
              <a:gd name="connsiteX36" fmla="*/ 519816 w 3362570"/>
              <a:gd name="connsiteY36" fmla="*/ 13854 h 1501110"/>
              <a:gd name="connsiteX37" fmla="*/ 632890 w 3362570"/>
              <a:gd name="connsiteY37" fmla="*/ 4115 h 1501110"/>
              <a:gd name="connsiteX38" fmla="*/ 745118 w 3362570"/>
              <a:gd name="connsiteY38" fmla="*/ 685 h 1501110"/>
              <a:gd name="connsiteX39" fmla="*/ 750822 w 3362570"/>
              <a:gd name="connsiteY39" fmla="*/ 0 h 1501110"/>
              <a:gd name="connsiteX40" fmla="*/ 1881142 w 3362570"/>
              <a:gd name="connsiteY40" fmla="*/ 1501110 h 1501110"/>
              <a:gd name="connsiteX41" fmla="*/ 3362570 w 3362570"/>
              <a:gd name="connsiteY41" fmla="*/ 1501110 h 1501110"/>
              <a:gd name="connsiteX42" fmla="*/ 1881142 w 3362570"/>
              <a:gd name="connsiteY42" fmla="*/ 1501110 h 1501110"/>
              <a:gd name="connsiteX0" fmla="*/ 750822 w 1520793"/>
              <a:gd name="connsiteY0" fmla="*/ 0 h 1481428"/>
              <a:gd name="connsiteX1" fmla="*/ 769972 w 1520793"/>
              <a:gd name="connsiteY1" fmla="*/ 0 h 1481428"/>
              <a:gd name="connsiteX2" fmla="*/ 778210 w 1520793"/>
              <a:gd name="connsiteY2" fmla="*/ 685 h 1481428"/>
              <a:gd name="connsiteX3" fmla="*/ 920995 w 1520793"/>
              <a:gd name="connsiteY3" fmla="*/ 6172 h 1481428"/>
              <a:gd name="connsiteX4" fmla="*/ 1093000 w 1520793"/>
              <a:gd name="connsiteY4" fmla="*/ 28119 h 1481428"/>
              <a:gd name="connsiteX5" fmla="*/ 1251204 w 1520793"/>
              <a:gd name="connsiteY5" fmla="*/ 72699 h 1481428"/>
              <a:gd name="connsiteX6" fmla="*/ 1383922 w 1520793"/>
              <a:gd name="connsiteY6" fmla="*/ 146702 h 1481428"/>
              <a:gd name="connsiteX7" fmla="*/ 1503544 w 1520793"/>
              <a:gd name="connsiteY7" fmla="*/ 321112 h 1481428"/>
              <a:gd name="connsiteX8" fmla="*/ 1518399 w 1520793"/>
              <a:gd name="connsiteY8" fmla="*/ 405746 h 1481428"/>
              <a:gd name="connsiteX9" fmla="*/ 1520793 w 1520793"/>
              <a:gd name="connsiteY9" fmla="*/ 423990 h 1481428"/>
              <a:gd name="connsiteX10" fmla="*/ 1520793 w 1520793"/>
              <a:gd name="connsiteY10" fmla="*/ 453344 h 1481428"/>
              <a:gd name="connsiteX11" fmla="*/ 1518893 w 1520793"/>
              <a:gd name="connsiteY11" fmla="*/ 465277 h 1481428"/>
              <a:gd name="connsiteX12" fmla="*/ 1497066 w 1520793"/>
              <a:gd name="connsiteY12" fmla="*/ 602447 h 1481428"/>
              <a:gd name="connsiteX13" fmla="*/ 1434544 w 1520793"/>
              <a:gd name="connsiteY13" fmla="*/ 781041 h 1481428"/>
              <a:gd name="connsiteX14" fmla="*/ 1307037 w 1520793"/>
              <a:gd name="connsiteY14" fmla="*/ 1025271 h 1481428"/>
              <a:gd name="connsiteX15" fmla="*/ 1154395 w 1520793"/>
              <a:gd name="connsiteY15" fmla="*/ 1243782 h 1481428"/>
              <a:gd name="connsiteX16" fmla="*/ 1027240 w 1520793"/>
              <a:gd name="connsiteY16" fmla="*/ 1371760 h 1481428"/>
              <a:gd name="connsiteX17" fmla="*/ 904942 w 1520793"/>
              <a:gd name="connsiteY17" fmla="*/ 1448576 h 1481428"/>
              <a:gd name="connsiteX18" fmla="*/ 790813 w 1520793"/>
              <a:gd name="connsiteY18" fmla="*/ 1479232 h 1481428"/>
              <a:gd name="connsiteX19" fmla="*/ 771240 w 1520793"/>
              <a:gd name="connsiteY19" fmla="*/ 1481428 h 1481428"/>
              <a:gd name="connsiteX20" fmla="*/ 748287 w 1520793"/>
              <a:gd name="connsiteY20" fmla="*/ 1481428 h 1481428"/>
              <a:gd name="connsiteX21" fmla="*/ 742654 w 1520793"/>
              <a:gd name="connsiteY21" fmla="*/ 1480398 h 1481428"/>
              <a:gd name="connsiteX22" fmla="*/ 709070 w 1520793"/>
              <a:gd name="connsiteY22" fmla="*/ 1476763 h 1481428"/>
              <a:gd name="connsiteX23" fmla="*/ 583605 w 1520793"/>
              <a:gd name="connsiteY23" fmla="*/ 1433692 h 1481428"/>
              <a:gd name="connsiteX24" fmla="*/ 446311 w 1520793"/>
              <a:gd name="connsiteY24" fmla="*/ 1331570 h 1481428"/>
              <a:gd name="connsiteX25" fmla="*/ 323521 w 1520793"/>
              <a:gd name="connsiteY25" fmla="*/ 1191657 h 1481428"/>
              <a:gd name="connsiteX26" fmla="*/ 103640 w 1520793"/>
              <a:gd name="connsiteY26" fmla="*/ 822946 h 1481428"/>
              <a:gd name="connsiteX27" fmla="*/ 23657 w 1520793"/>
              <a:gd name="connsiteY27" fmla="*/ 607385 h 1481428"/>
              <a:gd name="connsiteX28" fmla="*/ 1056 w 1520793"/>
              <a:gd name="connsiteY28" fmla="*/ 460820 h 1481428"/>
              <a:gd name="connsiteX29" fmla="*/ 0 w 1520793"/>
              <a:gd name="connsiteY29" fmla="*/ 453344 h 1481428"/>
              <a:gd name="connsiteX30" fmla="*/ 0 w 1520793"/>
              <a:gd name="connsiteY30" fmla="*/ 425293 h 1481428"/>
              <a:gd name="connsiteX31" fmla="*/ 1127 w 1520793"/>
              <a:gd name="connsiteY31" fmla="*/ 415896 h 1481428"/>
              <a:gd name="connsiteX32" fmla="*/ 9083 w 1520793"/>
              <a:gd name="connsiteY32" fmla="*/ 348889 h 1481428"/>
              <a:gd name="connsiteX33" fmla="*/ 100190 w 1520793"/>
              <a:gd name="connsiteY33" fmla="*/ 178662 h 1481428"/>
              <a:gd name="connsiteX34" fmla="*/ 216713 w 1520793"/>
              <a:gd name="connsiteY34" fmla="*/ 95950 h 1481428"/>
              <a:gd name="connsiteX35" fmla="*/ 379847 w 1520793"/>
              <a:gd name="connsiteY35" fmla="*/ 38339 h 1481428"/>
              <a:gd name="connsiteX36" fmla="*/ 519816 w 1520793"/>
              <a:gd name="connsiteY36" fmla="*/ 13854 h 1481428"/>
              <a:gd name="connsiteX37" fmla="*/ 632890 w 1520793"/>
              <a:gd name="connsiteY37" fmla="*/ 4115 h 1481428"/>
              <a:gd name="connsiteX38" fmla="*/ 745118 w 1520793"/>
              <a:gd name="connsiteY38" fmla="*/ 685 h 1481428"/>
              <a:gd name="connsiteX39" fmla="*/ 750822 w 1520793"/>
              <a:gd name="connsiteY39" fmla="*/ 0 h 148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335603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1520793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0 h 1501110"/>
              <a:gd name="connsiteX1" fmla="*/ 769972 w 3362570"/>
              <a:gd name="connsiteY1" fmla="*/ 0 h 1501110"/>
              <a:gd name="connsiteX2" fmla="*/ 778210 w 3362570"/>
              <a:gd name="connsiteY2" fmla="*/ 685 h 1501110"/>
              <a:gd name="connsiteX3" fmla="*/ 920995 w 3362570"/>
              <a:gd name="connsiteY3" fmla="*/ 6172 h 1501110"/>
              <a:gd name="connsiteX4" fmla="*/ 1093000 w 3362570"/>
              <a:gd name="connsiteY4" fmla="*/ 28119 h 1501110"/>
              <a:gd name="connsiteX5" fmla="*/ 1251204 w 3362570"/>
              <a:gd name="connsiteY5" fmla="*/ 72699 h 1501110"/>
              <a:gd name="connsiteX6" fmla="*/ 1383922 w 3362570"/>
              <a:gd name="connsiteY6" fmla="*/ 146702 h 1501110"/>
              <a:gd name="connsiteX7" fmla="*/ 1503544 w 3362570"/>
              <a:gd name="connsiteY7" fmla="*/ 321112 h 1501110"/>
              <a:gd name="connsiteX8" fmla="*/ 1518399 w 3362570"/>
              <a:gd name="connsiteY8" fmla="*/ 405746 h 1501110"/>
              <a:gd name="connsiteX9" fmla="*/ 1520793 w 3362570"/>
              <a:gd name="connsiteY9" fmla="*/ 423990 h 1501110"/>
              <a:gd name="connsiteX10" fmla="*/ 1520793 w 3362570"/>
              <a:gd name="connsiteY10" fmla="*/ 453344 h 1501110"/>
              <a:gd name="connsiteX11" fmla="*/ 1518893 w 3362570"/>
              <a:gd name="connsiteY11" fmla="*/ 465277 h 1501110"/>
              <a:gd name="connsiteX12" fmla="*/ 1497066 w 3362570"/>
              <a:gd name="connsiteY12" fmla="*/ 602447 h 1501110"/>
              <a:gd name="connsiteX13" fmla="*/ 1434544 w 3362570"/>
              <a:gd name="connsiteY13" fmla="*/ 781041 h 1501110"/>
              <a:gd name="connsiteX14" fmla="*/ 1307037 w 3362570"/>
              <a:gd name="connsiteY14" fmla="*/ 1025271 h 1501110"/>
              <a:gd name="connsiteX15" fmla="*/ 1154395 w 3362570"/>
              <a:gd name="connsiteY15" fmla="*/ 1243782 h 1501110"/>
              <a:gd name="connsiteX16" fmla="*/ 1027240 w 3362570"/>
              <a:gd name="connsiteY16" fmla="*/ 1371760 h 1501110"/>
              <a:gd name="connsiteX17" fmla="*/ 904942 w 3362570"/>
              <a:gd name="connsiteY17" fmla="*/ 1448576 h 1501110"/>
              <a:gd name="connsiteX18" fmla="*/ 790813 w 3362570"/>
              <a:gd name="connsiteY18" fmla="*/ 1479232 h 1501110"/>
              <a:gd name="connsiteX19" fmla="*/ 771240 w 3362570"/>
              <a:gd name="connsiteY19" fmla="*/ 1481428 h 1501110"/>
              <a:gd name="connsiteX20" fmla="*/ 748287 w 3362570"/>
              <a:gd name="connsiteY20" fmla="*/ 1481428 h 1501110"/>
              <a:gd name="connsiteX21" fmla="*/ 742654 w 3362570"/>
              <a:gd name="connsiteY21" fmla="*/ 1480398 h 1501110"/>
              <a:gd name="connsiteX22" fmla="*/ 709070 w 3362570"/>
              <a:gd name="connsiteY22" fmla="*/ 1476763 h 1501110"/>
              <a:gd name="connsiteX23" fmla="*/ 583605 w 3362570"/>
              <a:gd name="connsiteY23" fmla="*/ 1433692 h 1501110"/>
              <a:gd name="connsiteX24" fmla="*/ 446311 w 3362570"/>
              <a:gd name="connsiteY24" fmla="*/ 1331570 h 1501110"/>
              <a:gd name="connsiteX25" fmla="*/ 323521 w 3362570"/>
              <a:gd name="connsiteY25" fmla="*/ 1191657 h 1501110"/>
              <a:gd name="connsiteX26" fmla="*/ 103640 w 3362570"/>
              <a:gd name="connsiteY26" fmla="*/ 822946 h 1501110"/>
              <a:gd name="connsiteX27" fmla="*/ 23657 w 3362570"/>
              <a:gd name="connsiteY27" fmla="*/ 607385 h 1501110"/>
              <a:gd name="connsiteX28" fmla="*/ 1056 w 3362570"/>
              <a:gd name="connsiteY28" fmla="*/ 460820 h 1501110"/>
              <a:gd name="connsiteX29" fmla="*/ 0 w 3362570"/>
              <a:gd name="connsiteY29" fmla="*/ 453344 h 1501110"/>
              <a:gd name="connsiteX30" fmla="*/ 0 w 3362570"/>
              <a:gd name="connsiteY30" fmla="*/ 425293 h 1501110"/>
              <a:gd name="connsiteX31" fmla="*/ 1127 w 3362570"/>
              <a:gd name="connsiteY31" fmla="*/ 415896 h 1501110"/>
              <a:gd name="connsiteX32" fmla="*/ 9083 w 3362570"/>
              <a:gd name="connsiteY32" fmla="*/ 348889 h 1501110"/>
              <a:gd name="connsiteX33" fmla="*/ 100190 w 3362570"/>
              <a:gd name="connsiteY33" fmla="*/ 178662 h 1501110"/>
              <a:gd name="connsiteX34" fmla="*/ 216713 w 3362570"/>
              <a:gd name="connsiteY34" fmla="*/ 95950 h 1501110"/>
              <a:gd name="connsiteX35" fmla="*/ 379847 w 3362570"/>
              <a:gd name="connsiteY35" fmla="*/ 38339 h 1501110"/>
              <a:gd name="connsiteX36" fmla="*/ 519816 w 3362570"/>
              <a:gd name="connsiteY36" fmla="*/ 13854 h 1501110"/>
              <a:gd name="connsiteX37" fmla="*/ 632890 w 3362570"/>
              <a:gd name="connsiteY37" fmla="*/ 4115 h 1501110"/>
              <a:gd name="connsiteX38" fmla="*/ 745118 w 3362570"/>
              <a:gd name="connsiteY38" fmla="*/ 685 h 1501110"/>
              <a:gd name="connsiteX39" fmla="*/ 750822 w 3362570"/>
              <a:gd name="connsiteY39" fmla="*/ 0 h 1501110"/>
              <a:gd name="connsiteX40" fmla="*/ 1881142 w 3362570"/>
              <a:gd name="connsiteY40" fmla="*/ 1501110 h 1501110"/>
              <a:gd name="connsiteX41" fmla="*/ 3362570 w 3362570"/>
              <a:gd name="connsiteY41" fmla="*/ 1501110 h 1501110"/>
              <a:gd name="connsiteX42" fmla="*/ 1881142 w 3362570"/>
              <a:gd name="connsiteY42" fmla="*/ 1501110 h 1501110"/>
              <a:gd name="connsiteX0" fmla="*/ 750822 w 1520793"/>
              <a:gd name="connsiteY0" fmla="*/ 0 h 1481428"/>
              <a:gd name="connsiteX1" fmla="*/ 769972 w 1520793"/>
              <a:gd name="connsiteY1" fmla="*/ 0 h 1481428"/>
              <a:gd name="connsiteX2" fmla="*/ 778210 w 1520793"/>
              <a:gd name="connsiteY2" fmla="*/ 685 h 1481428"/>
              <a:gd name="connsiteX3" fmla="*/ 920995 w 1520793"/>
              <a:gd name="connsiteY3" fmla="*/ 6172 h 1481428"/>
              <a:gd name="connsiteX4" fmla="*/ 1093000 w 1520793"/>
              <a:gd name="connsiteY4" fmla="*/ 28119 h 1481428"/>
              <a:gd name="connsiteX5" fmla="*/ 1251204 w 1520793"/>
              <a:gd name="connsiteY5" fmla="*/ 72699 h 1481428"/>
              <a:gd name="connsiteX6" fmla="*/ 1383922 w 1520793"/>
              <a:gd name="connsiteY6" fmla="*/ 146702 h 1481428"/>
              <a:gd name="connsiteX7" fmla="*/ 1503544 w 1520793"/>
              <a:gd name="connsiteY7" fmla="*/ 321112 h 1481428"/>
              <a:gd name="connsiteX8" fmla="*/ 1518399 w 1520793"/>
              <a:gd name="connsiteY8" fmla="*/ 405746 h 1481428"/>
              <a:gd name="connsiteX9" fmla="*/ 1520793 w 1520793"/>
              <a:gd name="connsiteY9" fmla="*/ 423990 h 1481428"/>
              <a:gd name="connsiteX10" fmla="*/ 1520793 w 1520793"/>
              <a:gd name="connsiteY10" fmla="*/ 453344 h 1481428"/>
              <a:gd name="connsiteX11" fmla="*/ 1518893 w 1520793"/>
              <a:gd name="connsiteY11" fmla="*/ 465277 h 1481428"/>
              <a:gd name="connsiteX12" fmla="*/ 1497066 w 1520793"/>
              <a:gd name="connsiteY12" fmla="*/ 602447 h 1481428"/>
              <a:gd name="connsiteX13" fmla="*/ 1434544 w 1520793"/>
              <a:gd name="connsiteY13" fmla="*/ 781041 h 1481428"/>
              <a:gd name="connsiteX14" fmla="*/ 1307037 w 1520793"/>
              <a:gd name="connsiteY14" fmla="*/ 1025271 h 1481428"/>
              <a:gd name="connsiteX15" fmla="*/ 1154395 w 1520793"/>
              <a:gd name="connsiteY15" fmla="*/ 1243782 h 1481428"/>
              <a:gd name="connsiteX16" fmla="*/ 1027240 w 1520793"/>
              <a:gd name="connsiteY16" fmla="*/ 1371760 h 1481428"/>
              <a:gd name="connsiteX17" fmla="*/ 904942 w 1520793"/>
              <a:gd name="connsiteY17" fmla="*/ 1448576 h 1481428"/>
              <a:gd name="connsiteX18" fmla="*/ 790813 w 1520793"/>
              <a:gd name="connsiteY18" fmla="*/ 1479232 h 1481428"/>
              <a:gd name="connsiteX19" fmla="*/ 771240 w 1520793"/>
              <a:gd name="connsiteY19" fmla="*/ 1481428 h 1481428"/>
              <a:gd name="connsiteX20" fmla="*/ 748287 w 1520793"/>
              <a:gd name="connsiteY20" fmla="*/ 1481428 h 1481428"/>
              <a:gd name="connsiteX21" fmla="*/ 742654 w 1520793"/>
              <a:gd name="connsiteY21" fmla="*/ 1480398 h 1481428"/>
              <a:gd name="connsiteX22" fmla="*/ 709070 w 1520793"/>
              <a:gd name="connsiteY22" fmla="*/ 1476763 h 1481428"/>
              <a:gd name="connsiteX23" fmla="*/ 583605 w 1520793"/>
              <a:gd name="connsiteY23" fmla="*/ 1433692 h 1481428"/>
              <a:gd name="connsiteX24" fmla="*/ 446311 w 1520793"/>
              <a:gd name="connsiteY24" fmla="*/ 1331570 h 1481428"/>
              <a:gd name="connsiteX25" fmla="*/ 323521 w 1520793"/>
              <a:gd name="connsiteY25" fmla="*/ 1191657 h 1481428"/>
              <a:gd name="connsiteX26" fmla="*/ 103640 w 1520793"/>
              <a:gd name="connsiteY26" fmla="*/ 822946 h 1481428"/>
              <a:gd name="connsiteX27" fmla="*/ 23657 w 1520793"/>
              <a:gd name="connsiteY27" fmla="*/ 607385 h 1481428"/>
              <a:gd name="connsiteX28" fmla="*/ 1056 w 1520793"/>
              <a:gd name="connsiteY28" fmla="*/ 460820 h 1481428"/>
              <a:gd name="connsiteX29" fmla="*/ 0 w 1520793"/>
              <a:gd name="connsiteY29" fmla="*/ 453344 h 1481428"/>
              <a:gd name="connsiteX30" fmla="*/ 0 w 1520793"/>
              <a:gd name="connsiteY30" fmla="*/ 425293 h 1481428"/>
              <a:gd name="connsiteX31" fmla="*/ 1127 w 1520793"/>
              <a:gd name="connsiteY31" fmla="*/ 415896 h 1481428"/>
              <a:gd name="connsiteX32" fmla="*/ 9083 w 1520793"/>
              <a:gd name="connsiteY32" fmla="*/ 348889 h 1481428"/>
              <a:gd name="connsiteX33" fmla="*/ 100190 w 1520793"/>
              <a:gd name="connsiteY33" fmla="*/ 178662 h 1481428"/>
              <a:gd name="connsiteX34" fmla="*/ 216713 w 1520793"/>
              <a:gd name="connsiteY34" fmla="*/ 95950 h 1481428"/>
              <a:gd name="connsiteX35" fmla="*/ 379847 w 1520793"/>
              <a:gd name="connsiteY35" fmla="*/ 38339 h 1481428"/>
              <a:gd name="connsiteX36" fmla="*/ 519816 w 1520793"/>
              <a:gd name="connsiteY36" fmla="*/ 13854 h 1481428"/>
              <a:gd name="connsiteX37" fmla="*/ 632890 w 1520793"/>
              <a:gd name="connsiteY37" fmla="*/ 4115 h 1481428"/>
              <a:gd name="connsiteX38" fmla="*/ 745118 w 1520793"/>
              <a:gd name="connsiteY38" fmla="*/ 685 h 1481428"/>
              <a:gd name="connsiteX39" fmla="*/ 750822 w 1520793"/>
              <a:gd name="connsiteY39" fmla="*/ 0 h 148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8" hasCustomPrompt="1"/>
          </p:nvPr>
        </p:nvSpPr>
        <p:spPr>
          <a:xfrm>
            <a:off x="8108616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1520793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0 h 1501110"/>
              <a:gd name="connsiteX1" fmla="*/ 769972 w 3362570"/>
              <a:gd name="connsiteY1" fmla="*/ 0 h 1501110"/>
              <a:gd name="connsiteX2" fmla="*/ 778210 w 3362570"/>
              <a:gd name="connsiteY2" fmla="*/ 685 h 1501110"/>
              <a:gd name="connsiteX3" fmla="*/ 920995 w 3362570"/>
              <a:gd name="connsiteY3" fmla="*/ 6172 h 1501110"/>
              <a:gd name="connsiteX4" fmla="*/ 1093000 w 3362570"/>
              <a:gd name="connsiteY4" fmla="*/ 28119 h 1501110"/>
              <a:gd name="connsiteX5" fmla="*/ 1251204 w 3362570"/>
              <a:gd name="connsiteY5" fmla="*/ 72699 h 1501110"/>
              <a:gd name="connsiteX6" fmla="*/ 1383922 w 3362570"/>
              <a:gd name="connsiteY6" fmla="*/ 146702 h 1501110"/>
              <a:gd name="connsiteX7" fmla="*/ 1503544 w 3362570"/>
              <a:gd name="connsiteY7" fmla="*/ 321112 h 1501110"/>
              <a:gd name="connsiteX8" fmla="*/ 1518399 w 3362570"/>
              <a:gd name="connsiteY8" fmla="*/ 405746 h 1501110"/>
              <a:gd name="connsiteX9" fmla="*/ 1520793 w 3362570"/>
              <a:gd name="connsiteY9" fmla="*/ 423990 h 1501110"/>
              <a:gd name="connsiteX10" fmla="*/ 1520793 w 3362570"/>
              <a:gd name="connsiteY10" fmla="*/ 453344 h 1501110"/>
              <a:gd name="connsiteX11" fmla="*/ 1518893 w 3362570"/>
              <a:gd name="connsiteY11" fmla="*/ 465277 h 1501110"/>
              <a:gd name="connsiteX12" fmla="*/ 1497066 w 3362570"/>
              <a:gd name="connsiteY12" fmla="*/ 602447 h 1501110"/>
              <a:gd name="connsiteX13" fmla="*/ 1434544 w 3362570"/>
              <a:gd name="connsiteY13" fmla="*/ 781041 h 1501110"/>
              <a:gd name="connsiteX14" fmla="*/ 1307037 w 3362570"/>
              <a:gd name="connsiteY14" fmla="*/ 1025271 h 1501110"/>
              <a:gd name="connsiteX15" fmla="*/ 1154395 w 3362570"/>
              <a:gd name="connsiteY15" fmla="*/ 1243782 h 1501110"/>
              <a:gd name="connsiteX16" fmla="*/ 1027240 w 3362570"/>
              <a:gd name="connsiteY16" fmla="*/ 1371760 h 1501110"/>
              <a:gd name="connsiteX17" fmla="*/ 904942 w 3362570"/>
              <a:gd name="connsiteY17" fmla="*/ 1448576 h 1501110"/>
              <a:gd name="connsiteX18" fmla="*/ 790813 w 3362570"/>
              <a:gd name="connsiteY18" fmla="*/ 1479232 h 1501110"/>
              <a:gd name="connsiteX19" fmla="*/ 771240 w 3362570"/>
              <a:gd name="connsiteY19" fmla="*/ 1481428 h 1501110"/>
              <a:gd name="connsiteX20" fmla="*/ 748287 w 3362570"/>
              <a:gd name="connsiteY20" fmla="*/ 1481428 h 1501110"/>
              <a:gd name="connsiteX21" fmla="*/ 742654 w 3362570"/>
              <a:gd name="connsiteY21" fmla="*/ 1480398 h 1501110"/>
              <a:gd name="connsiteX22" fmla="*/ 709070 w 3362570"/>
              <a:gd name="connsiteY22" fmla="*/ 1476763 h 1501110"/>
              <a:gd name="connsiteX23" fmla="*/ 583605 w 3362570"/>
              <a:gd name="connsiteY23" fmla="*/ 1433692 h 1501110"/>
              <a:gd name="connsiteX24" fmla="*/ 446311 w 3362570"/>
              <a:gd name="connsiteY24" fmla="*/ 1331570 h 1501110"/>
              <a:gd name="connsiteX25" fmla="*/ 323521 w 3362570"/>
              <a:gd name="connsiteY25" fmla="*/ 1191657 h 1501110"/>
              <a:gd name="connsiteX26" fmla="*/ 103640 w 3362570"/>
              <a:gd name="connsiteY26" fmla="*/ 822946 h 1501110"/>
              <a:gd name="connsiteX27" fmla="*/ 23657 w 3362570"/>
              <a:gd name="connsiteY27" fmla="*/ 607385 h 1501110"/>
              <a:gd name="connsiteX28" fmla="*/ 1056 w 3362570"/>
              <a:gd name="connsiteY28" fmla="*/ 460820 h 1501110"/>
              <a:gd name="connsiteX29" fmla="*/ 0 w 3362570"/>
              <a:gd name="connsiteY29" fmla="*/ 453344 h 1501110"/>
              <a:gd name="connsiteX30" fmla="*/ 0 w 3362570"/>
              <a:gd name="connsiteY30" fmla="*/ 425293 h 1501110"/>
              <a:gd name="connsiteX31" fmla="*/ 1127 w 3362570"/>
              <a:gd name="connsiteY31" fmla="*/ 415896 h 1501110"/>
              <a:gd name="connsiteX32" fmla="*/ 9083 w 3362570"/>
              <a:gd name="connsiteY32" fmla="*/ 348889 h 1501110"/>
              <a:gd name="connsiteX33" fmla="*/ 100190 w 3362570"/>
              <a:gd name="connsiteY33" fmla="*/ 178662 h 1501110"/>
              <a:gd name="connsiteX34" fmla="*/ 216713 w 3362570"/>
              <a:gd name="connsiteY34" fmla="*/ 95950 h 1501110"/>
              <a:gd name="connsiteX35" fmla="*/ 379847 w 3362570"/>
              <a:gd name="connsiteY35" fmla="*/ 38339 h 1501110"/>
              <a:gd name="connsiteX36" fmla="*/ 519816 w 3362570"/>
              <a:gd name="connsiteY36" fmla="*/ 13854 h 1501110"/>
              <a:gd name="connsiteX37" fmla="*/ 632890 w 3362570"/>
              <a:gd name="connsiteY37" fmla="*/ 4115 h 1501110"/>
              <a:gd name="connsiteX38" fmla="*/ 745118 w 3362570"/>
              <a:gd name="connsiteY38" fmla="*/ 685 h 1501110"/>
              <a:gd name="connsiteX39" fmla="*/ 750822 w 3362570"/>
              <a:gd name="connsiteY39" fmla="*/ 0 h 1501110"/>
              <a:gd name="connsiteX40" fmla="*/ 1881142 w 3362570"/>
              <a:gd name="connsiteY40" fmla="*/ 1501110 h 1501110"/>
              <a:gd name="connsiteX41" fmla="*/ 3362570 w 3362570"/>
              <a:gd name="connsiteY41" fmla="*/ 1501110 h 1501110"/>
              <a:gd name="connsiteX42" fmla="*/ 1881142 w 3362570"/>
              <a:gd name="connsiteY42" fmla="*/ 1501110 h 1501110"/>
              <a:gd name="connsiteX0" fmla="*/ 750822 w 1520793"/>
              <a:gd name="connsiteY0" fmla="*/ 0 h 1481428"/>
              <a:gd name="connsiteX1" fmla="*/ 769972 w 1520793"/>
              <a:gd name="connsiteY1" fmla="*/ 0 h 1481428"/>
              <a:gd name="connsiteX2" fmla="*/ 778210 w 1520793"/>
              <a:gd name="connsiteY2" fmla="*/ 685 h 1481428"/>
              <a:gd name="connsiteX3" fmla="*/ 920995 w 1520793"/>
              <a:gd name="connsiteY3" fmla="*/ 6172 h 1481428"/>
              <a:gd name="connsiteX4" fmla="*/ 1093000 w 1520793"/>
              <a:gd name="connsiteY4" fmla="*/ 28119 h 1481428"/>
              <a:gd name="connsiteX5" fmla="*/ 1251204 w 1520793"/>
              <a:gd name="connsiteY5" fmla="*/ 72699 h 1481428"/>
              <a:gd name="connsiteX6" fmla="*/ 1383922 w 1520793"/>
              <a:gd name="connsiteY6" fmla="*/ 146702 h 1481428"/>
              <a:gd name="connsiteX7" fmla="*/ 1503544 w 1520793"/>
              <a:gd name="connsiteY7" fmla="*/ 321112 h 1481428"/>
              <a:gd name="connsiteX8" fmla="*/ 1518399 w 1520793"/>
              <a:gd name="connsiteY8" fmla="*/ 405746 h 1481428"/>
              <a:gd name="connsiteX9" fmla="*/ 1520793 w 1520793"/>
              <a:gd name="connsiteY9" fmla="*/ 423990 h 1481428"/>
              <a:gd name="connsiteX10" fmla="*/ 1520793 w 1520793"/>
              <a:gd name="connsiteY10" fmla="*/ 453344 h 1481428"/>
              <a:gd name="connsiteX11" fmla="*/ 1518893 w 1520793"/>
              <a:gd name="connsiteY11" fmla="*/ 465277 h 1481428"/>
              <a:gd name="connsiteX12" fmla="*/ 1497066 w 1520793"/>
              <a:gd name="connsiteY12" fmla="*/ 602447 h 1481428"/>
              <a:gd name="connsiteX13" fmla="*/ 1434544 w 1520793"/>
              <a:gd name="connsiteY13" fmla="*/ 781041 h 1481428"/>
              <a:gd name="connsiteX14" fmla="*/ 1307037 w 1520793"/>
              <a:gd name="connsiteY14" fmla="*/ 1025271 h 1481428"/>
              <a:gd name="connsiteX15" fmla="*/ 1154395 w 1520793"/>
              <a:gd name="connsiteY15" fmla="*/ 1243782 h 1481428"/>
              <a:gd name="connsiteX16" fmla="*/ 1027240 w 1520793"/>
              <a:gd name="connsiteY16" fmla="*/ 1371760 h 1481428"/>
              <a:gd name="connsiteX17" fmla="*/ 904942 w 1520793"/>
              <a:gd name="connsiteY17" fmla="*/ 1448576 h 1481428"/>
              <a:gd name="connsiteX18" fmla="*/ 790813 w 1520793"/>
              <a:gd name="connsiteY18" fmla="*/ 1479232 h 1481428"/>
              <a:gd name="connsiteX19" fmla="*/ 771240 w 1520793"/>
              <a:gd name="connsiteY19" fmla="*/ 1481428 h 1481428"/>
              <a:gd name="connsiteX20" fmla="*/ 748287 w 1520793"/>
              <a:gd name="connsiteY20" fmla="*/ 1481428 h 1481428"/>
              <a:gd name="connsiteX21" fmla="*/ 742654 w 1520793"/>
              <a:gd name="connsiteY21" fmla="*/ 1480398 h 1481428"/>
              <a:gd name="connsiteX22" fmla="*/ 709070 w 1520793"/>
              <a:gd name="connsiteY22" fmla="*/ 1476763 h 1481428"/>
              <a:gd name="connsiteX23" fmla="*/ 583605 w 1520793"/>
              <a:gd name="connsiteY23" fmla="*/ 1433692 h 1481428"/>
              <a:gd name="connsiteX24" fmla="*/ 446311 w 1520793"/>
              <a:gd name="connsiteY24" fmla="*/ 1331570 h 1481428"/>
              <a:gd name="connsiteX25" fmla="*/ 323521 w 1520793"/>
              <a:gd name="connsiteY25" fmla="*/ 1191657 h 1481428"/>
              <a:gd name="connsiteX26" fmla="*/ 103640 w 1520793"/>
              <a:gd name="connsiteY26" fmla="*/ 822946 h 1481428"/>
              <a:gd name="connsiteX27" fmla="*/ 23657 w 1520793"/>
              <a:gd name="connsiteY27" fmla="*/ 607385 h 1481428"/>
              <a:gd name="connsiteX28" fmla="*/ 1056 w 1520793"/>
              <a:gd name="connsiteY28" fmla="*/ 460820 h 1481428"/>
              <a:gd name="connsiteX29" fmla="*/ 0 w 1520793"/>
              <a:gd name="connsiteY29" fmla="*/ 453344 h 1481428"/>
              <a:gd name="connsiteX30" fmla="*/ 0 w 1520793"/>
              <a:gd name="connsiteY30" fmla="*/ 425293 h 1481428"/>
              <a:gd name="connsiteX31" fmla="*/ 1127 w 1520793"/>
              <a:gd name="connsiteY31" fmla="*/ 415896 h 1481428"/>
              <a:gd name="connsiteX32" fmla="*/ 9083 w 1520793"/>
              <a:gd name="connsiteY32" fmla="*/ 348889 h 1481428"/>
              <a:gd name="connsiteX33" fmla="*/ 100190 w 1520793"/>
              <a:gd name="connsiteY33" fmla="*/ 178662 h 1481428"/>
              <a:gd name="connsiteX34" fmla="*/ 216713 w 1520793"/>
              <a:gd name="connsiteY34" fmla="*/ 95950 h 1481428"/>
              <a:gd name="connsiteX35" fmla="*/ 379847 w 1520793"/>
              <a:gd name="connsiteY35" fmla="*/ 38339 h 1481428"/>
              <a:gd name="connsiteX36" fmla="*/ 519816 w 1520793"/>
              <a:gd name="connsiteY36" fmla="*/ 13854 h 1481428"/>
              <a:gd name="connsiteX37" fmla="*/ 632890 w 1520793"/>
              <a:gd name="connsiteY37" fmla="*/ 4115 h 1481428"/>
              <a:gd name="connsiteX38" fmla="*/ 745118 w 1520793"/>
              <a:gd name="connsiteY38" fmla="*/ 685 h 1481428"/>
              <a:gd name="connsiteX39" fmla="*/ 750822 w 1520793"/>
              <a:gd name="connsiteY39" fmla="*/ 0 h 148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99118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5295441" y="1373274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675551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474029" y="1151096"/>
            <a:ext cx="3243942" cy="351078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46745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-1" y="0"/>
            <a:ext cx="551111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710555" y="2562589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762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096001" y="1219148"/>
            <a:ext cx="4305300" cy="4419704"/>
          </a:xfrm>
          <a:custGeom>
            <a:avLst/>
            <a:gdLst>
              <a:gd name="connsiteX0" fmla="*/ 0 w 8116779"/>
              <a:gd name="connsiteY0" fmla="*/ 1301629 h 4419704"/>
              <a:gd name="connsiteX1" fmla="*/ 1864712 w 8116779"/>
              <a:gd name="connsiteY1" fmla="*/ 1301629 h 4419704"/>
              <a:gd name="connsiteX2" fmla="*/ 1864712 w 8116779"/>
              <a:gd name="connsiteY2" fmla="*/ 3118073 h 4419704"/>
              <a:gd name="connsiteX3" fmla="*/ 0 w 8116779"/>
              <a:gd name="connsiteY3" fmla="*/ 3118073 h 4419704"/>
              <a:gd name="connsiteX4" fmla="*/ 6799278 w 8116779"/>
              <a:gd name="connsiteY4" fmla="*/ 0 h 4419704"/>
              <a:gd name="connsiteX5" fmla="*/ 6880799 w 8116779"/>
              <a:gd name="connsiteY5" fmla="*/ 0 h 4419704"/>
              <a:gd name="connsiteX6" fmla="*/ 6908107 w 8116779"/>
              <a:gd name="connsiteY6" fmla="*/ 3274 h 4419704"/>
              <a:gd name="connsiteX7" fmla="*/ 7102842 w 8116779"/>
              <a:gd name="connsiteY7" fmla="*/ 26396 h 4419704"/>
              <a:gd name="connsiteX8" fmla="*/ 7597553 w 8116779"/>
              <a:gd name="connsiteY8" fmla="*/ 291168 h 4419704"/>
              <a:gd name="connsiteX9" fmla="*/ 7837931 w 8116779"/>
              <a:gd name="connsiteY9" fmla="*/ 629807 h 4419704"/>
              <a:gd name="connsiteX10" fmla="*/ 8005359 w 8116779"/>
              <a:gd name="connsiteY10" fmla="*/ 1103903 h 4419704"/>
              <a:gd name="connsiteX11" fmla="*/ 8076516 w 8116779"/>
              <a:gd name="connsiteY11" fmla="*/ 1510680 h 4419704"/>
              <a:gd name="connsiteX12" fmla="*/ 8104819 w 8116779"/>
              <a:gd name="connsiteY12" fmla="*/ 1839293 h 4419704"/>
              <a:gd name="connsiteX13" fmla="*/ 8114786 w 8116779"/>
              <a:gd name="connsiteY13" fmla="*/ 2165449 h 4419704"/>
              <a:gd name="connsiteX14" fmla="*/ 8116779 w 8116779"/>
              <a:gd name="connsiteY14" fmla="*/ 2182025 h 4419704"/>
              <a:gd name="connsiteX15" fmla="*/ 8116779 w 8116779"/>
              <a:gd name="connsiteY15" fmla="*/ 2237680 h 4419704"/>
              <a:gd name="connsiteX16" fmla="*/ 8114786 w 8116779"/>
              <a:gd name="connsiteY16" fmla="*/ 2261619 h 4419704"/>
              <a:gd name="connsiteX17" fmla="*/ 8098840 w 8116779"/>
              <a:gd name="connsiteY17" fmla="*/ 2676581 h 4419704"/>
              <a:gd name="connsiteX18" fmla="*/ 8035059 w 8116779"/>
              <a:gd name="connsiteY18" fmla="*/ 3176458 h 4419704"/>
              <a:gd name="connsiteX19" fmla="*/ 7905501 w 8116779"/>
              <a:gd name="connsiteY19" fmla="*/ 3636229 h 4419704"/>
              <a:gd name="connsiteX20" fmla="*/ 7690435 w 8116779"/>
              <a:gd name="connsiteY20" fmla="*/ 4021930 h 4419704"/>
              <a:gd name="connsiteX21" fmla="*/ 7183567 w 8116779"/>
              <a:gd name="connsiteY21" fmla="*/ 4369574 h 4419704"/>
              <a:gd name="connsiteX22" fmla="*/ 6937605 w 8116779"/>
              <a:gd name="connsiteY22" fmla="*/ 4412746 h 4419704"/>
              <a:gd name="connsiteX23" fmla="*/ 6884587 w 8116779"/>
              <a:gd name="connsiteY23" fmla="*/ 4419704 h 4419704"/>
              <a:gd name="connsiteX24" fmla="*/ 6799278 w 8116779"/>
              <a:gd name="connsiteY24" fmla="*/ 4419704 h 4419704"/>
              <a:gd name="connsiteX25" fmla="*/ 6764597 w 8116779"/>
              <a:gd name="connsiteY25" fmla="*/ 4414180 h 4419704"/>
              <a:gd name="connsiteX26" fmla="*/ 6365957 w 8116779"/>
              <a:gd name="connsiteY26" fmla="*/ 4350749 h 4419704"/>
              <a:gd name="connsiteX27" fmla="*/ 5846930 w 8116779"/>
              <a:gd name="connsiteY27" fmla="*/ 4169049 h 4419704"/>
              <a:gd name="connsiteX28" fmla="*/ 5137152 w 8116779"/>
              <a:gd name="connsiteY28" fmla="*/ 3798490 h 4419704"/>
              <a:gd name="connsiteX29" fmla="*/ 4502121 w 8116779"/>
              <a:gd name="connsiteY29" fmla="*/ 3354883 h 4419704"/>
              <a:gd name="connsiteX30" fmla="*/ 4130192 w 8116779"/>
              <a:gd name="connsiteY30" fmla="*/ 2985347 h 4419704"/>
              <a:gd name="connsiteX31" fmla="*/ 3906953 w 8116779"/>
              <a:gd name="connsiteY31" fmla="*/ 2629927 h 4419704"/>
              <a:gd name="connsiteX32" fmla="*/ 3817859 w 8116779"/>
              <a:gd name="connsiteY32" fmla="*/ 2298246 h 4419704"/>
              <a:gd name="connsiteX33" fmla="*/ 3811479 w 8116779"/>
              <a:gd name="connsiteY33" fmla="*/ 2241363 h 4419704"/>
              <a:gd name="connsiteX34" fmla="*/ 3811479 w 8116779"/>
              <a:gd name="connsiteY34" fmla="*/ 2174659 h 4419704"/>
              <a:gd name="connsiteX35" fmla="*/ 3814470 w 8116779"/>
              <a:gd name="connsiteY35" fmla="*/ 2158288 h 4419704"/>
              <a:gd name="connsiteX36" fmla="*/ 3825034 w 8116779"/>
              <a:gd name="connsiteY36" fmla="*/ 2060687 h 4419704"/>
              <a:gd name="connsiteX37" fmla="*/ 3950207 w 8116779"/>
              <a:gd name="connsiteY37" fmla="*/ 1696061 h 4419704"/>
              <a:gd name="connsiteX38" fmla="*/ 4246992 w 8116779"/>
              <a:gd name="connsiteY38" fmla="*/ 1297060 h 4419704"/>
              <a:gd name="connsiteX39" fmla="*/ 4653605 w 8116779"/>
              <a:gd name="connsiteY39" fmla="*/ 940210 h 4419704"/>
              <a:gd name="connsiteX40" fmla="*/ 5725146 w 8116779"/>
              <a:gd name="connsiteY40" fmla="*/ 301195 h 4419704"/>
              <a:gd name="connsiteX41" fmla="*/ 6351607 w 8116779"/>
              <a:gd name="connsiteY41" fmla="*/ 68750 h 4419704"/>
              <a:gd name="connsiteX42" fmla="*/ 6777552 w 8116779"/>
              <a:gd name="connsiteY42" fmla="*/ 3069 h 4419704"/>
              <a:gd name="connsiteX43" fmla="*/ 6799278 w 8116779"/>
              <a:gd name="connsiteY43" fmla="*/ 0 h 4419704"/>
              <a:gd name="connsiteX0" fmla="*/ 0 w 8116779"/>
              <a:gd name="connsiteY0" fmla="*/ 1301629 h 4419704"/>
              <a:gd name="connsiteX1" fmla="*/ 1864712 w 8116779"/>
              <a:gd name="connsiteY1" fmla="*/ 3118073 h 4419704"/>
              <a:gd name="connsiteX2" fmla="*/ 0 w 8116779"/>
              <a:gd name="connsiteY2" fmla="*/ 3118073 h 4419704"/>
              <a:gd name="connsiteX3" fmla="*/ 0 w 8116779"/>
              <a:gd name="connsiteY3" fmla="*/ 1301629 h 4419704"/>
              <a:gd name="connsiteX4" fmla="*/ 6799278 w 8116779"/>
              <a:gd name="connsiteY4" fmla="*/ 0 h 4419704"/>
              <a:gd name="connsiteX5" fmla="*/ 6880799 w 8116779"/>
              <a:gd name="connsiteY5" fmla="*/ 0 h 4419704"/>
              <a:gd name="connsiteX6" fmla="*/ 6908107 w 8116779"/>
              <a:gd name="connsiteY6" fmla="*/ 3274 h 4419704"/>
              <a:gd name="connsiteX7" fmla="*/ 7102842 w 8116779"/>
              <a:gd name="connsiteY7" fmla="*/ 26396 h 4419704"/>
              <a:gd name="connsiteX8" fmla="*/ 7597553 w 8116779"/>
              <a:gd name="connsiteY8" fmla="*/ 291168 h 4419704"/>
              <a:gd name="connsiteX9" fmla="*/ 7837931 w 8116779"/>
              <a:gd name="connsiteY9" fmla="*/ 629807 h 4419704"/>
              <a:gd name="connsiteX10" fmla="*/ 8005359 w 8116779"/>
              <a:gd name="connsiteY10" fmla="*/ 1103903 h 4419704"/>
              <a:gd name="connsiteX11" fmla="*/ 8076516 w 8116779"/>
              <a:gd name="connsiteY11" fmla="*/ 1510680 h 4419704"/>
              <a:gd name="connsiteX12" fmla="*/ 8104819 w 8116779"/>
              <a:gd name="connsiteY12" fmla="*/ 1839293 h 4419704"/>
              <a:gd name="connsiteX13" fmla="*/ 8114786 w 8116779"/>
              <a:gd name="connsiteY13" fmla="*/ 2165449 h 4419704"/>
              <a:gd name="connsiteX14" fmla="*/ 8116779 w 8116779"/>
              <a:gd name="connsiteY14" fmla="*/ 2182025 h 4419704"/>
              <a:gd name="connsiteX15" fmla="*/ 8116779 w 8116779"/>
              <a:gd name="connsiteY15" fmla="*/ 2237680 h 4419704"/>
              <a:gd name="connsiteX16" fmla="*/ 8114786 w 8116779"/>
              <a:gd name="connsiteY16" fmla="*/ 2261619 h 4419704"/>
              <a:gd name="connsiteX17" fmla="*/ 8098840 w 8116779"/>
              <a:gd name="connsiteY17" fmla="*/ 2676581 h 4419704"/>
              <a:gd name="connsiteX18" fmla="*/ 8035059 w 8116779"/>
              <a:gd name="connsiteY18" fmla="*/ 3176458 h 4419704"/>
              <a:gd name="connsiteX19" fmla="*/ 7905501 w 8116779"/>
              <a:gd name="connsiteY19" fmla="*/ 3636229 h 4419704"/>
              <a:gd name="connsiteX20" fmla="*/ 7690435 w 8116779"/>
              <a:gd name="connsiteY20" fmla="*/ 4021930 h 4419704"/>
              <a:gd name="connsiteX21" fmla="*/ 7183567 w 8116779"/>
              <a:gd name="connsiteY21" fmla="*/ 4369574 h 4419704"/>
              <a:gd name="connsiteX22" fmla="*/ 6937605 w 8116779"/>
              <a:gd name="connsiteY22" fmla="*/ 4412746 h 4419704"/>
              <a:gd name="connsiteX23" fmla="*/ 6884587 w 8116779"/>
              <a:gd name="connsiteY23" fmla="*/ 4419704 h 4419704"/>
              <a:gd name="connsiteX24" fmla="*/ 6799278 w 8116779"/>
              <a:gd name="connsiteY24" fmla="*/ 4419704 h 4419704"/>
              <a:gd name="connsiteX25" fmla="*/ 6764597 w 8116779"/>
              <a:gd name="connsiteY25" fmla="*/ 4414180 h 4419704"/>
              <a:gd name="connsiteX26" fmla="*/ 6365957 w 8116779"/>
              <a:gd name="connsiteY26" fmla="*/ 4350749 h 4419704"/>
              <a:gd name="connsiteX27" fmla="*/ 5846930 w 8116779"/>
              <a:gd name="connsiteY27" fmla="*/ 4169049 h 4419704"/>
              <a:gd name="connsiteX28" fmla="*/ 5137152 w 8116779"/>
              <a:gd name="connsiteY28" fmla="*/ 3798490 h 4419704"/>
              <a:gd name="connsiteX29" fmla="*/ 4502121 w 8116779"/>
              <a:gd name="connsiteY29" fmla="*/ 3354883 h 4419704"/>
              <a:gd name="connsiteX30" fmla="*/ 4130192 w 8116779"/>
              <a:gd name="connsiteY30" fmla="*/ 2985347 h 4419704"/>
              <a:gd name="connsiteX31" fmla="*/ 3906953 w 8116779"/>
              <a:gd name="connsiteY31" fmla="*/ 2629927 h 4419704"/>
              <a:gd name="connsiteX32" fmla="*/ 3817859 w 8116779"/>
              <a:gd name="connsiteY32" fmla="*/ 2298246 h 4419704"/>
              <a:gd name="connsiteX33" fmla="*/ 3811479 w 8116779"/>
              <a:gd name="connsiteY33" fmla="*/ 2241363 h 4419704"/>
              <a:gd name="connsiteX34" fmla="*/ 3811479 w 8116779"/>
              <a:gd name="connsiteY34" fmla="*/ 2174659 h 4419704"/>
              <a:gd name="connsiteX35" fmla="*/ 3814470 w 8116779"/>
              <a:gd name="connsiteY35" fmla="*/ 2158288 h 4419704"/>
              <a:gd name="connsiteX36" fmla="*/ 3825034 w 8116779"/>
              <a:gd name="connsiteY36" fmla="*/ 2060687 h 4419704"/>
              <a:gd name="connsiteX37" fmla="*/ 3950207 w 8116779"/>
              <a:gd name="connsiteY37" fmla="*/ 1696061 h 4419704"/>
              <a:gd name="connsiteX38" fmla="*/ 4246992 w 8116779"/>
              <a:gd name="connsiteY38" fmla="*/ 1297060 h 4419704"/>
              <a:gd name="connsiteX39" fmla="*/ 4653605 w 8116779"/>
              <a:gd name="connsiteY39" fmla="*/ 940210 h 4419704"/>
              <a:gd name="connsiteX40" fmla="*/ 5725146 w 8116779"/>
              <a:gd name="connsiteY40" fmla="*/ 301195 h 4419704"/>
              <a:gd name="connsiteX41" fmla="*/ 6351607 w 8116779"/>
              <a:gd name="connsiteY41" fmla="*/ 68750 h 4419704"/>
              <a:gd name="connsiteX42" fmla="*/ 6777552 w 8116779"/>
              <a:gd name="connsiteY42" fmla="*/ 3069 h 4419704"/>
              <a:gd name="connsiteX43" fmla="*/ 6799278 w 8116779"/>
              <a:gd name="connsiteY43" fmla="*/ 0 h 4419704"/>
              <a:gd name="connsiteX0" fmla="*/ 0 w 8116779"/>
              <a:gd name="connsiteY0" fmla="*/ 3118073 h 4419704"/>
              <a:gd name="connsiteX1" fmla="*/ 1864712 w 8116779"/>
              <a:gd name="connsiteY1" fmla="*/ 3118073 h 4419704"/>
              <a:gd name="connsiteX2" fmla="*/ 0 w 8116779"/>
              <a:gd name="connsiteY2" fmla="*/ 3118073 h 4419704"/>
              <a:gd name="connsiteX3" fmla="*/ 6799278 w 8116779"/>
              <a:gd name="connsiteY3" fmla="*/ 0 h 4419704"/>
              <a:gd name="connsiteX4" fmla="*/ 6880799 w 8116779"/>
              <a:gd name="connsiteY4" fmla="*/ 0 h 4419704"/>
              <a:gd name="connsiteX5" fmla="*/ 6908107 w 8116779"/>
              <a:gd name="connsiteY5" fmla="*/ 3274 h 4419704"/>
              <a:gd name="connsiteX6" fmla="*/ 7102842 w 8116779"/>
              <a:gd name="connsiteY6" fmla="*/ 26396 h 4419704"/>
              <a:gd name="connsiteX7" fmla="*/ 7597553 w 8116779"/>
              <a:gd name="connsiteY7" fmla="*/ 291168 h 4419704"/>
              <a:gd name="connsiteX8" fmla="*/ 7837931 w 8116779"/>
              <a:gd name="connsiteY8" fmla="*/ 629807 h 4419704"/>
              <a:gd name="connsiteX9" fmla="*/ 8005359 w 8116779"/>
              <a:gd name="connsiteY9" fmla="*/ 1103903 h 4419704"/>
              <a:gd name="connsiteX10" fmla="*/ 8076516 w 8116779"/>
              <a:gd name="connsiteY10" fmla="*/ 1510680 h 4419704"/>
              <a:gd name="connsiteX11" fmla="*/ 8104819 w 8116779"/>
              <a:gd name="connsiteY11" fmla="*/ 1839293 h 4419704"/>
              <a:gd name="connsiteX12" fmla="*/ 8114786 w 8116779"/>
              <a:gd name="connsiteY12" fmla="*/ 2165449 h 4419704"/>
              <a:gd name="connsiteX13" fmla="*/ 8116779 w 8116779"/>
              <a:gd name="connsiteY13" fmla="*/ 2182025 h 4419704"/>
              <a:gd name="connsiteX14" fmla="*/ 8116779 w 8116779"/>
              <a:gd name="connsiteY14" fmla="*/ 2237680 h 4419704"/>
              <a:gd name="connsiteX15" fmla="*/ 8114786 w 8116779"/>
              <a:gd name="connsiteY15" fmla="*/ 2261619 h 4419704"/>
              <a:gd name="connsiteX16" fmla="*/ 8098840 w 8116779"/>
              <a:gd name="connsiteY16" fmla="*/ 2676581 h 4419704"/>
              <a:gd name="connsiteX17" fmla="*/ 8035059 w 8116779"/>
              <a:gd name="connsiteY17" fmla="*/ 3176458 h 4419704"/>
              <a:gd name="connsiteX18" fmla="*/ 7905501 w 8116779"/>
              <a:gd name="connsiteY18" fmla="*/ 3636229 h 4419704"/>
              <a:gd name="connsiteX19" fmla="*/ 7690435 w 8116779"/>
              <a:gd name="connsiteY19" fmla="*/ 4021930 h 4419704"/>
              <a:gd name="connsiteX20" fmla="*/ 7183567 w 8116779"/>
              <a:gd name="connsiteY20" fmla="*/ 4369574 h 4419704"/>
              <a:gd name="connsiteX21" fmla="*/ 6937605 w 8116779"/>
              <a:gd name="connsiteY21" fmla="*/ 4412746 h 4419704"/>
              <a:gd name="connsiteX22" fmla="*/ 6884587 w 8116779"/>
              <a:gd name="connsiteY22" fmla="*/ 4419704 h 4419704"/>
              <a:gd name="connsiteX23" fmla="*/ 6799278 w 8116779"/>
              <a:gd name="connsiteY23" fmla="*/ 4419704 h 4419704"/>
              <a:gd name="connsiteX24" fmla="*/ 6764597 w 8116779"/>
              <a:gd name="connsiteY24" fmla="*/ 4414180 h 4419704"/>
              <a:gd name="connsiteX25" fmla="*/ 6365957 w 8116779"/>
              <a:gd name="connsiteY25" fmla="*/ 4350749 h 4419704"/>
              <a:gd name="connsiteX26" fmla="*/ 5846930 w 8116779"/>
              <a:gd name="connsiteY26" fmla="*/ 4169049 h 4419704"/>
              <a:gd name="connsiteX27" fmla="*/ 5137152 w 8116779"/>
              <a:gd name="connsiteY27" fmla="*/ 3798490 h 4419704"/>
              <a:gd name="connsiteX28" fmla="*/ 4502121 w 8116779"/>
              <a:gd name="connsiteY28" fmla="*/ 3354883 h 4419704"/>
              <a:gd name="connsiteX29" fmla="*/ 4130192 w 8116779"/>
              <a:gd name="connsiteY29" fmla="*/ 2985347 h 4419704"/>
              <a:gd name="connsiteX30" fmla="*/ 3906953 w 8116779"/>
              <a:gd name="connsiteY30" fmla="*/ 2629927 h 4419704"/>
              <a:gd name="connsiteX31" fmla="*/ 3817859 w 8116779"/>
              <a:gd name="connsiteY31" fmla="*/ 2298246 h 4419704"/>
              <a:gd name="connsiteX32" fmla="*/ 3811479 w 8116779"/>
              <a:gd name="connsiteY32" fmla="*/ 2241363 h 4419704"/>
              <a:gd name="connsiteX33" fmla="*/ 3811479 w 8116779"/>
              <a:gd name="connsiteY33" fmla="*/ 2174659 h 4419704"/>
              <a:gd name="connsiteX34" fmla="*/ 3814470 w 8116779"/>
              <a:gd name="connsiteY34" fmla="*/ 2158288 h 4419704"/>
              <a:gd name="connsiteX35" fmla="*/ 3825034 w 8116779"/>
              <a:gd name="connsiteY35" fmla="*/ 2060687 h 4419704"/>
              <a:gd name="connsiteX36" fmla="*/ 3950207 w 8116779"/>
              <a:gd name="connsiteY36" fmla="*/ 1696061 h 4419704"/>
              <a:gd name="connsiteX37" fmla="*/ 4246992 w 8116779"/>
              <a:gd name="connsiteY37" fmla="*/ 1297060 h 4419704"/>
              <a:gd name="connsiteX38" fmla="*/ 4653605 w 8116779"/>
              <a:gd name="connsiteY38" fmla="*/ 940210 h 4419704"/>
              <a:gd name="connsiteX39" fmla="*/ 5725146 w 8116779"/>
              <a:gd name="connsiteY39" fmla="*/ 301195 h 4419704"/>
              <a:gd name="connsiteX40" fmla="*/ 6351607 w 8116779"/>
              <a:gd name="connsiteY40" fmla="*/ 68750 h 4419704"/>
              <a:gd name="connsiteX41" fmla="*/ 6777552 w 8116779"/>
              <a:gd name="connsiteY41" fmla="*/ 3069 h 4419704"/>
              <a:gd name="connsiteX42" fmla="*/ 6799278 w 8116779"/>
              <a:gd name="connsiteY42" fmla="*/ 0 h 4419704"/>
              <a:gd name="connsiteX0" fmla="*/ 2987799 w 4305300"/>
              <a:gd name="connsiteY0" fmla="*/ 0 h 4419704"/>
              <a:gd name="connsiteX1" fmla="*/ 3069320 w 4305300"/>
              <a:gd name="connsiteY1" fmla="*/ 0 h 4419704"/>
              <a:gd name="connsiteX2" fmla="*/ 3096628 w 4305300"/>
              <a:gd name="connsiteY2" fmla="*/ 3274 h 4419704"/>
              <a:gd name="connsiteX3" fmla="*/ 3291363 w 4305300"/>
              <a:gd name="connsiteY3" fmla="*/ 26396 h 4419704"/>
              <a:gd name="connsiteX4" fmla="*/ 3786074 w 4305300"/>
              <a:gd name="connsiteY4" fmla="*/ 291168 h 4419704"/>
              <a:gd name="connsiteX5" fmla="*/ 4026452 w 4305300"/>
              <a:gd name="connsiteY5" fmla="*/ 629807 h 4419704"/>
              <a:gd name="connsiteX6" fmla="*/ 4193880 w 4305300"/>
              <a:gd name="connsiteY6" fmla="*/ 1103903 h 4419704"/>
              <a:gd name="connsiteX7" fmla="*/ 4265037 w 4305300"/>
              <a:gd name="connsiteY7" fmla="*/ 1510680 h 4419704"/>
              <a:gd name="connsiteX8" fmla="*/ 4293340 w 4305300"/>
              <a:gd name="connsiteY8" fmla="*/ 1839293 h 4419704"/>
              <a:gd name="connsiteX9" fmla="*/ 4303307 w 4305300"/>
              <a:gd name="connsiteY9" fmla="*/ 2165449 h 4419704"/>
              <a:gd name="connsiteX10" fmla="*/ 4305300 w 4305300"/>
              <a:gd name="connsiteY10" fmla="*/ 2182025 h 4419704"/>
              <a:gd name="connsiteX11" fmla="*/ 4305300 w 4305300"/>
              <a:gd name="connsiteY11" fmla="*/ 2237680 h 4419704"/>
              <a:gd name="connsiteX12" fmla="*/ 4303307 w 4305300"/>
              <a:gd name="connsiteY12" fmla="*/ 2261619 h 4419704"/>
              <a:gd name="connsiteX13" fmla="*/ 4287361 w 4305300"/>
              <a:gd name="connsiteY13" fmla="*/ 2676581 h 4419704"/>
              <a:gd name="connsiteX14" fmla="*/ 4223580 w 4305300"/>
              <a:gd name="connsiteY14" fmla="*/ 3176458 h 4419704"/>
              <a:gd name="connsiteX15" fmla="*/ 4094022 w 4305300"/>
              <a:gd name="connsiteY15" fmla="*/ 3636229 h 4419704"/>
              <a:gd name="connsiteX16" fmla="*/ 3878956 w 4305300"/>
              <a:gd name="connsiteY16" fmla="*/ 4021930 h 4419704"/>
              <a:gd name="connsiteX17" fmla="*/ 3372088 w 4305300"/>
              <a:gd name="connsiteY17" fmla="*/ 4369574 h 4419704"/>
              <a:gd name="connsiteX18" fmla="*/ 3126126 w 4305300"/>
              <a:gd name="connsiteY18" fmla="*/ 4412746 h 4419704"/>
              <a:gd name="connsiteX19" fmla="*/ 3073108 w 4305300"/>
              <a:gd name="connsiteY19" fmla="*/ 4419704 h 4419704"/>
              <a:gd name="connsiteX20" fmla="*/ 2987799 w 4305300"/>
              <a:gd name="connsiteY20" fmla="*/ 4419704 h 4419704"/>
              <a:gd name="connsiteX21" fmla="*/ 2953118 w 4305300"/>
              <a:gd name="connsiteY21" fmla="*/ 4414180 h 4419704"/>
              <a:gd name="connsiteX22" fmla="*/ 2554478 w 4305300"/>
              <a:gd name="connsiteY22" fmla="*/ 4350749 h 4419704"/>
              <a:gd name="connsiteX23" fmla="*/ 2035451 w 4305300"/>
              <a:gd name="connsiteY23" fmla="*/ 4169049 h 4419704"/>
              <a:gd name="connsiteX24" fmla="*/ 1325673 w 4305300"/>
              <a:gd name="connsiteY24" fmla="*/ 3798490 h 4419704"/>
              <a:gd name="connsiteX25" fmla="*/ 690642 w 4305300"/>
              <a:gd name="connsiteY25" fmla="*/ 3354883 h 4419704"/>
              <a:gd name="connsiteX26" fmla="*/ 318713 w 4305300"/>
              <a:gd name="connsiteY26" fmla="*/ 2985347 h 4419704"/>
              <a:gd name="connsiteX27" fmla="*/ 95474 w 4305300"/>
              <a:gd name="connsiteY27" fmla="*/ 2629927 h 4419704"/>
              <a:gd name="connsiteX28" fmla="*/ 6380 w 4305300"/>
              <a:gd name="connsiteY28" fmla="*/ 2298246 h 4419704"/>
              <a:gd name="connsiteX29" fmla="*/ 0 w 4305300"/>
              <a:gd name="connsiteY29" fmla="*/ 2241363 h 4419704"/>
              <a:gd name="connsiteX30" fmla="*/ 0 w 4305300"/>
              <a:gd name="connsiteY30" fmla="*/ 2174659 h 4419704"/>
              <a:gd name="connsiteX31" fmla="*/ 2991 w 4305300"/>
              <a:gd name="connsiteY31" fmla="*/ 2158288 h 4419704"/>
              <a:gd name="connsiteX32" fmla="*/ 13555 w 4305300"/>
              <a:gd name="connsiteY32" fmla="*/ 2060687 h 4419704"/>
              <a:gd name="connsiteX33" fmla="*/ 138728 w 4305300"/>
              <a:gd name="connsiteY33" fmla="*/ 1696061 h 4419704"/>
              <a:gd name="connsiteX34" fmla="*/ 435513 w 4305300"/>
              <a:gd name="connsiteY34" fmla="*/ 1297060 h 4419704"/>
              <a:gd name="connsiteX35" fmla="*/ 842126 w 4305300"/>
              <a:gd name="connsiteY35" fmla="*/ 940210 h 4419704"/>
              <a:gd name="connsiteX36" fmla="*/ 1913667 w 4305300"/>
              <a:gd name="connsiteY36" fmla="*/ 301195 h 4419704"/>
              <a:gd name="connsiteX37" fmla="*/ 2540128 w 4305300"/>
              <a:gd name="connsiteY37" fmla="*/ 68750 h 4419704"/>
              <a:gd name="connsiteX38" fmla="*/ 2966073 w 4305300"/>
              <a:gd name="connsiteY38" fmla="*/ 3069 h 4419704"/>
              <a:gd name="connsiteX39" fmla="*/ 2987799 w 4305300"/>
              <a:gd name="connsiteY39" fmla="*/ 0 h 4419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305300" h="4419704">
                <a:moveTo>
                  <a:pt x="2987799" y="0"/>
                </a:moveTo>
                <a:lnTo>
                  <a:pt x="3069320" y="0"/>
                </a:lnTo>
                <a:cubicBezTo>
                  <a:pt x="3078490" y="1227"/>
                  <a:pt x="3087458" y="3274"/>
                  <a:pt x="3096628" y="3274"/>
                </a:cubicBezTo>
                <a:cubicBezTo>
                  <a:pt x="3162402" y="3478"/>
                  <a:pt x="3227182" y="12686"/>
                  <a:pt x="3291363" y="26396"/>
                </a:cubicBezTo>
                <a:cubicBezTo>
                  <a:pt x="3481912" y="66704"/>
                  <a:pt x="3647346" y="154076"/>
                  <a:pt x="3786074" y="291168"/>
                </a:cubicBezTo>
                <a:cubicBezTo>
                  <a:pt x="3885932" y="389999"/>
                  <a:pt x="3963466" y="504786"/>
                  <a:pt x="4026452" y="629807"/>
                </a:cubicBezTo>
                <a:cubicBezTo>
                  <a:pt x="4102393" y="780815"/>
                  <a:pt x="4154615" y="940005"/>
                  <a:pt x="4193880" y="1103903"/>
                </a:cubicBezTo>
                <a:cubicBezTo>
                  <a:pt x="4225772" y="1238130"/>
                  <a:pt x="4248494" y="1373790"/>
                  <a:pt x="4265037" y="1510680"/>
                </a:cubicBezTo>
                <a:cubicBezTo>
                  <a:pt x="4278392" y="1619943"/>
                  <a:pt x="4288558" y="1729618"/>
                  <a:pt x="4293340" y="1839293"/>
                </a:cubicBezTo>
                <a:cubicBezTo>
                  <a:pt x="4298324" y="1948148"/>
                  <a:pt x="4300119" y="2056799"/>
                  <a:pt x="4303307" y="2165449"/>
                </a:cubicBezTo>
                <a:cubicBezTo>
                  <a:pt x="4303506" y="2170974"/>
                  <a:pt x="4304702" y="2176500"/>
                  <a:pt x="4305300" y="2182025"/>
                </a:cubicBezTo>
                <a:lnTo>
                  <a:pt x="4305300" y="2237680"/>
                </a:lnTo>
                <a:cubicBezTo>
                  <a:pt x="4304702" y="2245660"/>
                  <a:pt x="4303506" y="2253640"/>
                  <a:pt x="4303307" y="2261619"/>
                </a:cubicBezTo>
                <a:cubicBezTo>
                  <a:pt x="4301911" y="2399940"/>
                  <a:pt x="4297327" y="2538465"/>
                  <a:pt x="4287361" y="2676581"/>
                </a:cubicBezTo>
                <a:cubicBezTo>
                  <a:pt x="4275004" y="2844365"/>
                  <a:pt x="4255270" y="3011333"/>
                  <a:pt x="4223580" y="3176458"/>
                </a:cubicBezTo>
                <a:cubicBezTo>
                  <a:pt x="4193283" y="3333397"/>
                  <a:pt x="4152622" y="3487270"/>
                  <a:pt x="4094022" y="3636229"/>
                </a:cubicBezTo>
                <a:cubicBezTo>
                  <a:pt x="4039608" y="3774345"/>
                  <a:pt x="3971240" y="3904686"/>
                  <a:pt x="3878956" y="4021930"/>
                </a:cubicBezTo>
                <a:cubicBezTo>
                  <a:pt x="3746209" y="4190330"/>
                  <a:pt x="3579180" y="4309007"/>
                  <a:pt x="3372088" y="4369574"/>
                </a:cubicBezTo>
                <a:cubicBezTo>
                  <a:pt x="3291761" y="4393104"/>
                  <a:pt x="3209640" y="4407019"/>
                  <a:pt x="3126126" y="4412746"/>
                </a:cubicBezTo>
                <a:cubicBezTo>
                  <a:pt x="3108386" y="4413975"/>
                  <a:pt x="3090848" y="4417248"/>
                  <a:pt x="3073108" y="4419704"/>
                </a:cubicBezTo>
                <a:lnTo>
                  <a:pt x="2987799" y="4419704"/>
                </a:lnTo>
                <a:cubicBezTo>
                  <a:pt x="2976238" y="4417863"/>
                  <a:pt x="2964878" y="4414792"/>
                  <a:pt x="2953118" y="4414180"/>
                </a:cubicBezTo>
                <a:cubicBezTo>
                  <a:pt x="2818178" y="4407019"/>
                  <a:pt x="2685432" y="4384101"/>
                  <a:pt x="2554478" y="4350749"/>
                </a:cubicBezTo>
                <a:cubicBezTo>
                  <a:pt x="2376287" y="4305324"/>
                  <a:pt x="2203876" y="4242506"/>
                  <a:pt x="2035451" y="4169049"/>
                </a:cubicBezTo>
                <a:cubicBezTo>
                  <a:pt x="1790089" y="4062445"/>
                  <a:pt x="1554892" y="3936197"/>
                  <a:pt x="1325673" y="3798490"/>
                </a:cubicBezTo>
                <a:cubicBezTo>
                  <a:pt x="1103832" y="3665080"/>
                  <a:pt x="889762" y="3520622"/>
                  <a:pt x="690642" y="3354883"/>
                </a:cubicBezTo>
                <a:cubicBezTo>
                  <a:pt x="555903" y="3242549"/>
                  <a:pt x="429534" y="3121620"/>
                  <a:pt x="318713" y="2985347"/>
                </a:cubicBezTo>
                <a:cubicBezTo>
                  <a:pt x="229616" y="2876082"/>
                  <a:pt x="152680" y="2759041"/>
                  <a:pt x="95474" y="2629927"/>
                </a:cubicBezTo>
                <a:cubicBezTo>
                  <a:pt x="48634" y="2523938"/>
                  <a:pt x="17342" y="2413853"/>
                  <a:pt x="6380" y="2298246"/>
                </a:cubicBezTo>
                <a:cubicBezTo>
                  <a:pt x="4586" y="2279217"/>
                  <a:pt x="2193" y="2260392"/>
                  <a:pt x="0" y="2241363"/>
                </a:cubicBezTo>
                <a:lnTo>
                  <a:pt x="0" y="2174659"/>
                </a:lnTo>
                <a:cubicBezTo>
                  <a:pt x="998" y="2169132"/>
                  <a:pt x="2591" y="2163813"/>
                  <a:pt x="2991" y="2158288"/>
                </a:cubicBezTo>
                <a:cubicBezTo>
                  <a:pt x="6577" y="2125756"/>
                  <a:pt x="8572" y="2093016"/>
                  <a:pt x="13555" y="2060687"/>
                </a:cubicBezTo>
                <a:cubicBezTo>
                  <a:pt x="32888" y="1931575"/>
                  <a:pt x="77137" y="1810851"/>
                  <a:pt x="138728" y="1696061"/>
                </a:cubicBezTo>
                <a:cubicBezTo>
                  <a:pt x="217857" y="1548532"/>
                  <a:pt x="320306" y="1417988"/>
                  <a:pt x="435513" y="1297060"/>
                </a:cubicBezTo>
                <a:cubicBezTo>
                  <a:pt x="560288" y="1165901"/>
                  <a:pt x="697219" y="1048246"/>
                  <a:pt x="842126" y="940210"/>
                </a:cubicBezTo>
                <a:cubicBezTo>
                  <a:pt x="1177181" y="690170"/>
                  <a:pt x="1536155" y="480029"/>
                  <a:pt x="1913667" y="301195"/>
                </a:cubicBezTo>
                <a:cubicBezTo>
                  <a:pt x="2115775" y="205435"/>
                  <a:pt x="2323467" y="124611"/>
                  <a:pt x="2540128" y="68750"/>
                </a:cubicBezTo>
                <a:cubicBezTo>
                  <a:pt x="2679850" y="32534"/>
                  <a:pt x="2821168" y="5525"/>
                  <a:pt x="2966073" y="3069"/>
                </a:cubicBezTo>
                <a:cubicBezTo>
                  <a:pt x="2973448" y="2863"/>
                  <a:pt x="2980623" y="1022"/>
                  <a:pt x="298779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49843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2993546" y="762000"/>
            <a:ext cx="1627058" cy="1627057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-1410814" y="0"/>
            <a:ext cx="2821627" cy="282162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7743460" y="-1410813"/>
            <a:ext cx="2821627" cy="282162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10711065" y="3784102"/>
            <a:ext cx="2821627" cy="282162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2038326" y="4613098"/>
            <a:ext cx="1304263" cy="130426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901464" y="4052142"/>
            <a:ext cx="1304263" cy="130426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10711065" y="1410812"/>
            <a:ext cx="1304263" cy="130426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4" hasCustomPrompt="1"/>
          </p:nvPr>
        </p:nvSpPr>
        <p:spPr>
          <a:xfrm>
            <a:off x="5221817" y="193433"/>
            <a:ext cx="5043285" cy="5043281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8042767" y="2520777"/>
            <a:ext cx="1864712" cy="1816444"/>
          </a:xfrm>
          <a:custGeom>
            <a:avLst/>
            <a:gdLst>
              <a:gd name="connsiteX0" fmla="*/ 920615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5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8 w 1864712"/>
              <a:gd name="connsiteY13" fmla="*/ 957670 h 1816444"/>
              <a:gd name="connsiteX14" fmla="*/ 1602616 w 1864712"/>
              <a:gd name="connsiteY14" fmla="*/ 1257131 h 1816444"/>
              <a:gd name="connsiteX15" fmla="*/ 1415454 w 1864712"/>
              <a:gd name="connsiteY15" fmla="*/ 1525056 h 1816444"/>
              <a:gd name="connsiteX16" fmla="*/ 1259544 w 1864712"/>
              <a:gd name="connsiteY16" fmla="*/ 1681976 h 1816444"/>
              <a:gd name="connsiteX17" fmla="*/ 1109589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6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5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5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5" y="34479"/>
                </a:cubicBezTo>
                <a:cubicBezTo>
                  <a:pt x="1406389" y="47261"/>
                  <a:pt x="1471310" y="64416"/>
                  <a:pt x="1534157" y="89140"/>
                </a:cubicBezTo>
                <a:cubicBezTo>
                  <a:pt x="1592429" y="112098"/>
                  <a:pt x="1647421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8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29" y="1350728"/>
                  <a:pt x="1485381" y="1441046"/>
                  <a:pt x="1415454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89" y="1776163"/>
                </a:cubicBezTo>
                <a:cubicBezTo>
                  <a:pt x="1064871" y="1795925"/>
                  <a:pt x="1018426" y="1809128"/>
                  <a:pt x="969650" y="1813753"/>
                </a:cubicBezTo>
                <a:cubicBezTo>
                  <a:pt x="961621" y="1814509"/>
                  <a:pt x="953679" y="1815519"/>
                  <a:pt x="945651" y="1816444"/>
                </a:cubicBezTo>
                <a:cubicBezTo>
                  <a:pt x="936241" y="1816444"/>
                  <a:pt x="926917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39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6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1" y="2186"/>
                  <a:pt x="913622" y="841"/>
                </a:cubicBezTo>
                <a:cubicBezTo>
                  <a:pt x="915953" y="757"/>
                  <a:pt x="918285" y="252"/>
                  <a:pt x="920615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4930775" y="2293937"/>
            <a:ext cx="2330450" cy="2270125"/>
          </a:xfrm>
          <a:custGeom>
            <a:avLst/>
            <a:gdLst>
              <a:gd name="connsiteX0" fmla="*/ 1148610 w 2330450"/>
              <a:gd name="connsiteY0" fmla="*/ 0 h 2270125"/>
              <a:gd name="connsiteX1" fmla="*/ 1183782 w 2330450"/>
              <a:gd name="connsiteY1" fmla="*/ 0 h 2270125"/>
              <a:gd name="connsiteX2" fmla="*/ 1192414 w 2330450"/>
              <a:gd name="connsiteY2" fmla="*/ 1577 h 2270125"/>
              <a:gd name="connsiteX3" fmla="*/ 1243878 w 2330450"/>
              <a:gd name="connsiteY3" fmla="*/ 7147 h 2270125"/>
              <a:gd name="connsiteX4" fmla="*/ 1436140 w 2330450"/>
              <a:gd name="connsiteY4" fmla="*/ 73149 h 2270125"/>
              <a:gd name="connsiteX5" fmla="*/ 1646528 w 2330450"/>
              <a:gd name="connsiteY5" fmla="*/ 229640 h 2270125"/>
              <a:gd name="connsiteX6" fmla="*/ 1834690 w 2330450"/>
              <a:gd name="connsiteY6" fmla="*/ 444041 h 2270125"/>
              <a:gd name="connsiteX7" fmla="*/ 2171634 w 2330450"/>
              <a:gd name="connsiteY7" fmla="*/ 1009050 h 2270125"/>
              <a:gd name="connsiteX8" fmla="*/ 2294199 w 2330450"/>
              <a:gd name="connsiteY8" fmla="*/ 1339374 h 2270125"/>
              <a:gd name="connsiteX9" fmla="*/ 2328832 w 2330450"/>
              <a:gd name="connsiteY9" fmla="*/ 1563969 h 2270125"/>
              <a:gd name="connsiteX10" fmla="*/ 2330450 w 2330450"/>
              <a:gd name="connsiteY10" fmla="*/ 1575425 h 2270125"/>
              <a:gd name="connsiteX11" fmla="*/ 2330450 w 2330450"/>
              <a:gd name="connsiteY11" fmla="*/ 1618410 h 2270125"/>
              <a:gd name="connsiteX12" fmla="*/ 2328724 w 2330450"/>
              <a:gd name="connsiteY12" fmla="*/ 1632809 h 2270125"/>
              <a:gd name="connsiteX13" fmla="*/ 2316532 w 2330450"/>
              <a:gd name="connsiteY13" fmla="*/ 1735490 h 2270125"/>
              <a:gd name="connsiteX14" fmla="*/ 2176921 w 2330450"/>
              <a:gd name="connsiteY14" fmla="*/ 1996344 h 2270125"/>
              <a:gd name="connsiteX15" fmla="*/ 1998361 w 2330450"/>
              <a:gd name="connsiteY15" fmla="*/ 2123092 h 2270125"/>
              <a:gd name="connsiteX16" fmla="*/ 1748377 w 2330450"/>
              <a:gd name="connsiteY16" fmla="*/ 2211375 h 2270125"/>
              <a:gd name="connsiteX17" fmla="*/ 1533889 w 2330450"/>
              <a:gd name="connsiteY17" fmla="*/ 2248895 h 2270125"/>
              <a:gd name="connsiteX18" fmla="*/ 1360616 w 2330450"/>
              <a:gd name="connsiteY18" fmla="*/ 2263819 h 2270125"/>
              <a:gd name="connsiteX19" fmla="*/ 1188638 w 2330450"/>
              <a:gd name="connsiteY19" fmla="*/ 2269074 h 2270125"/>
              <a:gd name="connsiteX20" fmla="*/ 1179898 w 2330450"/>
              <a:gd name="connsiteY20" fmla="*/ 2270125 h 2270125"/>
              <a:gd name="connsiteX21" fmla="*/ 1150552 w 2330450"/>
              <a:gd name="connsiteY21" fmla="*/ 2270125 h 2270125"/>
              <a:gd name="connsiteX22" fmla="*/ 1137929 w 2330450"/>
              <a:gd name="connsiteY22" fmla="*/ 2269074 h 2270125"/>
              <a:gd name="connsiteX23" fmla="*/ 919125 w 2330450"/>
              <a:gd name="connsiteY23" fmla="*/ 2260666 h 2270125"/>
              <a:gd name="connsiteX24" fmla="*/ 655547 w 2330450"/>
              <a:gd name="connsiteY24" fmla="*/ 2227035 h 2270125"/>
              <a:gd name="connsiteX25" fmla="*/ 413116 w 2330450"/>
              <a:gd name="connsiteY25" fmla="*/ 2158721 h 2270125"/>
              <a:gd name="connsiteX26" fmla="*/ 209741 w 2330450"/>
              <a:gd name="connsiteY26" fmla="*/ 2045320 h 2270125"/>
              <a:gd name="connsiteX27" fmla="*/ 26433 w 2330450"/>
              <a:gd name="connsiteY27" fmla="*/ 1778055 h 2270125"/>
              <a:gd name="connsiteX28" fmla="*/ 3669 w 2330450"/>
              <a:gd name="connsiteY28" fmla="*/ 1648363 h 2270125"/>
              <a:gd name="connsiteX29" fmla="*/ 0 w 2330450"/>
              <a:gd name="connsiteY29" fmla="*/ 1620407 h 2270125"/>
              <a:gd name="connsiteX30" fmla="*/ 0 w 2330450"/>
              <a:gd name="connsiteY30" fmla="*/ 1575425 h 2270125"/>
              <a:gd name="connsiteX31" fmla="*/ 2913 w 2330450"/>
              <a:gd name="connsiteY31" fmla="*/ 1557138 h 2270125"/>
              <a:gd name="connsiteX32" fmla="*/ 36359 w 2330450"/>
              <a:gd name="connsiteY32" fmla="*/ 1346941 h 2270125"/>
              <a:gd name="connsiteX33" fmla="*/ 132167 w 2330450"/>
              <a:gd name="connsiteY33" fmla="*/ 1073265 h 2270125"/>
              <a:gd name="connsiteX34" fmla="*/ 327558 w 2330450"/>
              <a:gd name="connsiteY34" fmla="*/ 699009 h 2270125"/>
              <a:gd name="connsiteX35" fmla="*/ 561466 w 2330450"/>
              <a:gd name="connsiteY35" fmla="*/ 364166 h 2270125"/>
              <a:gd name="connsiteX36" fmla="*/ 756317 w 2330450"/>
              <a:gd name="connsiteY36" fmla="*/ 168053 h 2270125"/>
              <a:gd name="connsiteX37" fmla="*/ 943725 w 2330450"/>
              <a:gd name="connsiteY37" fmla="*/ 50342 h 2270125"/>
              <a:gd name="connsiteX38" fmla="*/ 1118616 w 2330450"/>
              <a:gd name="connsiteY38" fmla="*/ 3364 h 2270125"/>
              <a:gd name="connsiteX39" fmla="*/ 1148610 w 2330450"/>
              <a:gd name="connsiteY39" fmla="*/ 0 h 227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30450" h="2270125">
                <a:moveTo>
                  <a:pt x="1148610" y="0"/>
                </a:moveTo>
                <a:cubicBezTo>
                  <a:pt x="1160370" y="0"/>
                  <a:pt x="1172022" y="0"/>
                  <a:pt x="1183782" y="0"/>
                </a:cubicBezTo>
                <a:cubicBezTo>
                  <a:pt x="1186696" y="526"/>
                  <a:pt x="1189501" y="1366"/>
                  <a:pt x="1192414" y="1577"/>
                </a:cubicBezTo>
                <a:cubicBezTo>
                  <a:pt x="1209568" y="3468"/>
                  <a:pt x="1226831" y="4520"/>
                  <a:pt x="1243878" y="7147"/>
                </a:cubicBezTo>
                <a:cubicBezTo>
                  <a:pt x="1311957" y="17341"/>
                  <a:pt x="1375613" y="40673"/>
                  <a:pt x="1436140" y="73149"/>
                </a:cubicBezTo>
                <a:cubicBezTo>
                  <a:pt x="1513930" y="114873"/>
                  <a:pt x="1582764" y="168893"/>
                  <a:pt x="1646528" y="229640"/>
                </a:cubicBezTo>
                <a:cubicBezTo>
                  <a:pt x="1715686" y="295432"/>
                  <a:pt x="1777724" y="367634"/>
                  <a:pt x="1834690" y="444041"/>
                </a:cubicBezTo>
                <a:cubicBezTo>
                  <a:pt x="1966533" y="620711"/>
                  <a:pt x="2077337" y="809993"/>
                  <a:pt x="2171634" y="1009050"/>
                </a:cubicBezTo>
                <a:cubicBezTo>
                  <a:pt x="2222127" y="1115619"/>
                  <a:pt x="2264744" y="1225132"/>
                  <a:pt x="2294199" y="1339374"/>
                </a:cubicBezTo>
                <a:cubicBezTo>
                  <a:pt x="2313295" y="1413048"/>
                  <a:pt x="2327537" y="1487563"/>
                  <a:pt x="2328832" y="1563969"/>
                </a:cubicBezTo>
                <a:cubicBezTo>
                  <a:pt x="2328940" y="1567858"/>
                  <a:pt x="2329911" y="1571641"/>
                  <a:pt x="2330450" y="1575425"/>
                </a:cubicBezTo>
                <a:cubicBezTo>
                  <a:pt x="2330450" y="1589718"/>
                  <a:pt x="2330450" y="1604117"/>
                  <a:pt x="2330450" y="1618410"/>
                </a:cubicBezTo>
                <a:cubicBezTo>
                  <a:pt x="2329803" y="1623245"/>
                  <a:pt x="2328724" y="1627974"/>
                  <a:pt x="2328724" y="1632809"/>
                </a:cubicBezTo>
                <a:cubicBezTo>
                  <a:pt x="2328616" y="1667491"/>
                  <a:pt x="2323761" y="1701648"/>
                  <a:pt x="2316532" y="1735490"/>
                </a:cubicBezTo>
                <a:cubicBezTo>
                  <a:pt x="2295278" y="1835964"/>
                  <a:pt x="2249208" y="1923195"/>
                  <a:pt x="2176921" y="1996344"/>
                </a:cubicBezTo>
                <a:cubicBezTo>
                  <a:pt x="2124809" y="2048998"/>
                  <a:pt x="2064283" y="2089881"/>
                  <a:pt x="1998361" y="2123092"/>
                </a:cubicBezTo>
                <a:cubicBezTo>
                  <a:pt x="1918737" y="2163135"/>
                  <a:pt x="1834798" y="2190671"/>
                  <a:pt x="1748377" y="2211375"/>
                </a:cubicBezTo>
                <a:cubicBezTo>
                  <a:pt x="1677601" y="2228191"/>
                  <a:pt x="1606069" y="2240172"/>
                  <a:pt x="1533889" y="2248895"/>
                </a:cubicBezTo>
                <a:cubicBezTo>
                  <a:pt x="1476276" y="2255937"/>
                  <a:pt x="1418446" y="2261297"/>
                  <a:pt x="1360616" y="2263819"/>
                </a:cubicBezTo>
                <a:cubicBezTo>
                  <a:pt x="1303218" y="2266447"/>
                  <a:pt x="1245928" y="2267393"/>
                  <a:pt x="1188638" y="2269074"/>
                </a:cubicBezTo>
                <a:cubicBezTo>
                  <a:pt x="1185725" y="2269179"/>
                  <a:pt x="1182811" y="2269810"/>
                  <a:pt x="1179898" y="2270125"/>
                </a:cubicBezTo>
                <a:cubicBezTo>
                  <a:pt x="1170080" y="2270125"/>
                  <a:pt x="1160370" y="2270125"/>
                  <a:pt x="1150552" y="2270125"/>
                </a:cubicBezTo>
                <a:cubicBezTo>
                  <a:pt x="1146344" y="2269810"/>
                  <a:pt x="1142136" y="2269179"/>
                  <a:pt x="1137929" y="2269074"/>
                </a:cubicBezTo>
                <a:cubicBezTo>
                  <a:pt x="1064994" y="2268338"/>
                  <a:pt x="991952" y="2265921"/>
                  <a:pt x="919125" y="2260666"/>
                </a:cubicBezTo>
                <a:cubicBezTo>
                  <a:pt x="830655" y="2254150"/>
                  <a:pt x="742615" y="2243745"/>
                  <a:pt x="655547" y="2227035"/>
                </a:cubicBezTo>
                <a:cubicBezTo>
                  <a:pt x="572795" y="2211060"/>
                  <a:pt x="491660" y="2189620"/>
                  <a:pt x="413116" y="2158721"/>
                </a:cubicBezTo>
                <a:cubicBezTo>
                  <a:pt x="340289" y="2130029"/>
                  <a:pt x="271562" y="2093980"/>
                  <a:pt x="209741" y="2045320"/>
                </a:cubicBezTo>
                <a:cubicBezTo>
                  <a:pt x="120946" y="1975324"/>
                  <a:pt x="58369" y="1887252"/>
                  <a:pt x="26433" y="1778055"/>
                </a:cubicBezTo>
                <a:cubicBezTo>
                  <a:pt x="14026" y="1735700"/>
                  <a:pt x="6689" y="1692399"/>
                  <a:pt x="3669" y="1648363"/>
                </a:cubicBezTo>
                <a:cubicBezTo>
                  <a:pt x="3021" y="1639009"/>
                  <a:pt x="1295" y="1629761"/>
                  <a:pt x="0" y="1620407"/>
                </a:cubicBezTo>
                <a:cubicBezTo>
                  <a:pt x="0" y="1605378"/>
                  <a:pt x="0" y="1590349"/>
                  <a:pt x="0" y="1575425"/>
                </a:cubicBezTo>
                <a:cubicBezTo>
                  <a:pt x="971" y="1569329"/>
                  <a:pt x="2590" y="1563339"/>
                  <a:pt x="2913" y="1557138"/>
                </a:cubicBezTo>
                <a:cubicBezTo>
                  <a:pt x="6689" y="1485986"/>
                  <a:pt x="18773" y="1415991"/>
                  <a:pt x="36359" y="1346941"/>
                </a:cubicBezTo>
                <a:cubicBezTo>
                  <a:pt x="60311" y="1252983"/>
                  <a:pt x="93434" y="1162073"/>
                  <a:pt x="132167" y="1073265"/>
                </a:cubicBezTo>
                <a:cubicBezTo>
                  <a:pt x="188378" y="943889"/>
                  <a:pt x="254947" y="819873"/>
                  <a:pt x="327558" y="699009"/>
                </a:cubicBezTo>
                <a:cubicBezTo>
                  <a:pt x="397903" y="582035"/>
                  <a:pt x="474074" y="469159"/>
                  <a:pt x="561466" y="364166"/>
                </a:cubicBezTo>
                <a:cubicBezTo>
                  <a:pt x="620698" y="293120"/>
                  <a:pt x="684462" y="226487"/>
                  <a:pt x="756317" y="168053"/>
                </a:cubicBezTo>
                <a:cubicBezTo>
                  <a:pt x="813931" y="121073"/>
                  <a:pt x="875645" y="80506"/>
                  <a:pt x="943725" y="50342"/>
                </a:cubicBezTo>
                <a:cubicBezTo>
                  <a:pt x="999612" y="25644"/>
                  <a:pt x="1057658" y="9144"/>
                  <a:pt x="1118616" y="3364"/>
                </a:cubicBezTo>
                <a:cubicBezTo>
                  <a:pt x="1128650" y="2418"/>
                  <a:pt x="1138576" y="1156"/>
                  <a:pt x="114861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2284521" y="2520777"/>
            <a:ext cx="1864712" cy="1816444"/>
          </a:xfrm>
          <a:custGeom>
            <a:avLst/>
            <a:gdLst>
              <a:gd name="connsiteX0" fmla="*/ 920616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6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9 w 1864712"/>
              <a:gd name="connsiteY13" fmla="*/ 957670 h 1816444"/>
              <a:gd name="connsiteX14" fmla="*/ 1602616 w 1864712"/>
              <a:gd name="connsiteY14" fmla="*/ 1257131 h 1816444"/>
              <a:gd name="connsiteX15" fmla="*/ 1415455 w 1864712"/>
              <a:gd name="connsiteY15" fmla="*/ 1525056 h 1816444"/>
              <a:gd name="connsiteX16" fmla="*/ 1259544 w 1864712"/>
              <a:gd name="connsiteY16" fmla="*/ 1681976 h 1816444"/>
              <a:gd name="connsiteX17" fmla="*/ 1109590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7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6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6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6" y="34479"/>
                </a:cubicBezTo>
                <a:cubicBezTo>
                  <a:pt x="1406390" y="47261"/>
                  <a:pt x="1471310" y="64416"/>
                  <a:pt x="1534157" y="89140"/>
                </a:cubicBezTo>
                <a:cubicBezTo>
                  <a:pt x="1592430" y="112098"/>
                  <a:pt x="1647422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9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30" y="1350728"/>
                  <a:pt x="1485381" y="1441046"/>
                  <a:pt x="1415455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90" y="1776163"/>
                </a:cubicBezTo>
                <a:cubicBezTo>
                  <a:pt x="1064872" y="1795925"/>
                  <a:pt x="1018426" y="1809128"/>
                  <a:pt x="969650" y="1813753"/>
                </a:cubicBezTo>
                <a:cubicBezTo>
                  <a:pt x="961622" y="1814509"/>
                  <a:pt x="953679" y="1815519"/>
                  <a:pt x="945651" y="1816444"/>
                </a:cubicBezTo>
                <a:cubicBezTo>
                  <a:pt x="936241" y="1816444"/>
                  <a:pt x="926918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40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7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2" y="2186"/>
                  <a:pt x="913622" y="841"/>
                </a:cubicBezTo>
                <a:cubicBezTo>
                  <a:pt x="915953" y="757"/>
                  <a:pt x="918285" y="252"/>
                  <a:pt x="920616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095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6185204" y="2603343"/>
            <a:ext cx="1695193" cy="1651313"/>
          </a:xfrm>
          <a:custGeom>
            <a:avLst/>
            <a:gdLst>
              <a:gd name="connsiteX0" fmla="*/ 920615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5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8 w 1864712"/>
              <a:gd name="connsiteY13" fmla="*/ 957670 h 1816444"/>
              <a:gd name="connsiteX14" fmla="*/ 1602616 w 1864712"/>
              <a:gd name="connsiteY14" fmla="*/ 1257131 h 1816444"/>
              <a:gd name="connsiteX15" fmla="*/ 1415454 w 1864712"/>
              <a:gd name="connsiteY15" fmla="*/ 1525056 h 1816444"/>
              <a:gd name="connsiteX16" fmla="*/ 1259544 w 1864712"/>
              <a:gd name="connsiteY16" fmla="*/ 1681976 h 1816444"/>
              <a:gd name="connsiteX17" fmla="*/ 1109589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6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5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5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5" y="34479"/>
                </a:cubicBezTo>
                <a:cubicBezTo>
                  <a:pt x="1406389" y="47261"/>
                  <a:pt x="1471310" y="64416"/>
                  <a:pt x="1534157" y="89140"/>
                </a:cubicBezTo>
                <a:cubicBezTo>
                  <a:pt x="1592429" y="112098"/>
                  <a:pt x="1647421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8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29" y="1350728"/>
                  <a:pt x="1485381" y="1441046"/>
                  <a:pt x="1415454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89" y="1776163"/>
                </a:cubicBezTo>
                <a:cubicBezTo>
                  <a:pt x="1064871" y="1795925"/>
                  <a:pt x="1018426" y="1809128"/>
                  <a:pt x="969650" y="1813753"/>
                </a:cubicBezTo>
                <a:cubicBezTo>
                  <a:pt x="961621" y="1814509"/>
                  <a:pt x="953679" y="1815519"/>
                  <a:pt x="945651" y="1816444"/>
                </a:cubicBezTo>
                <a:cubicBezTo>
                  <a:pt x="936241" y="1816444"/>
                  <a:pt x="926917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39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6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1" y="2186"/>
                  <a:pt x="913622" y="841"/>
                </a:cubicBezTo>
                <a:cubicBezTo>
                  <a:pt x="915953" y="757"/>
                  <a:pt x="918285" y="252"/>
                  <a:pt x="920615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4320491" y="2603343"/>
            <a:ext cx="1695194" cy="1651313"/>
          </a:xfrm>
          <a:custGeom>
            <a:avLst/>
            <a:gdLst>
              <a:gd name="connsiteX0" fmla="*/ 1148610 w 2330450"/>
              <a:gd name="connsiteY0" fmla="*/ 0 h 2270125"/>
              <a:gd name="connsiteX1" fmla="*/ 1183782 w 2330450"/>
              <a:gd name="connsiteY1" fmla="*/ 0 h 2270125"/>
              <a:gd name="connsiteX2" fmla="*/ 1192414 w 2330450"/>
              <a:gd name="connsiteY2" fmla="*/ 1577 h 2270125"/>
              <a:gd name="connsiteX3" fmla="*/ 1243878 w 2330450"/>
              <a:gd name="connsiteY3" fmla="*/ 7147 h 2270125"/>
              <a:gd name="connsiteX4" fmla="*/ 1436140 w 2330450"/>
              <a:gd name="connsiteY4" fmla="*/ 73149 h 2270125"/>
              <a:gd name="connsiteX5" fmla="*/ 1646528 w 2330450"/>
              <a:gd name="connsiteY5" fmla="*/ 229640 h 2270125"/>
              <a:gd name="connsiteX6" fmla="*/ 1834690 w 2330450"/>
              <a:gd name="connsiteY6" fmla="*/ 444041 h 2270125"/>
              <a:gd name="connsiteX7" fmla="*/ 2171634 w 2330450"/>
              <a:gd name="connsiteY7" fmla="*/ 1009050 h 2270125"/>
              <a:gd name="connsiteX8" fmla="*/ 2294199 w 2330450"/>
              <a:gd name="connsiteY8" fmla="*/ 1339374 h 2270125"/>
              <a:gd name="connsiteX9" fmla="*/ 2328832 w 2330450"/>
              <a:gd name="connsiteY9" fmla="*/ 1563969 h 2270125"/>
              <a:gd name="connsiteX10" fmla="*/ 2330450 w 2330450"/>
              <a:gd name="connsiteY10" fmla="*/ 1575425 h 2270125"/>
              <a:gd name="connsiteX11" fmla="*/ 2330450 w 2330450"/>
              <a:gd name="connsiteY11" fmla="*/ 1618410 h 2270125"/>
              <a:gd name="connsiteX12" fmla="*/ 2328724 w 2330450"/>
              <a:gd name="connsiteY12" fmla="*/ 1632809 h 2270125"/>
              <a:gd name="connsiteX13" fmla="*/ 2316532 w 2330450"/>
              <a:gd name="connsiteY13" fmla="*/ 1735490 h 2270125"/>
              <a:gd name="connsiteX14" fmla="*/ 2176921 w 2330450"/>
              <a:gd name="connsiteY14" fmla="*/ 1996344 h 2270125"/>
              <a:gd name="connsiteX15" fmla="*/ 1998361 w 2330450"/>
              <a:gd name="connsiteY15" fmla="*/ 2123092 h 2270125"/>
              <a:gd name="connsiteX16" fmla="*/ 1748377 w 2330450"/>
              <a:gd name="connsiteY16" fmla="*/ 2211375 h 2270125"/>
              <a:gd name="connsiteX17" fmla="*/ 1533889 w 2330450"/>
              <a:gd name="connsiteY17" fmla="*/ 2248895 h 2270125"/>
              <a:gd name="connsiteX18" fmla="*/ 1360616 w 2330450"/>
              <a:gd name="connsiteY18" fmla="*/ 2263819 h 2270125"/>
              <a:gd name="connsiteX19" fmla="*/ 1188638 w 2330450"/>
              <a:gd name="connsiteY19" fmla="*/ 2269074 h 2270125"/>
              <a:gd name="connsiteX20" fmla="*/ 1179898 w 2330450"/>
              <a:gd name="connsiteY20" fmla="*/ 2270125 h 2270125"/>
              <a:gd name="connsiteX21" fmla="*/ 1150552 w 2330450"/>
              <a:gd name="connsiteY21" fmla="*/ 2270125 h 2270125"/>
              <a:gd name="connsiteX22" fmla="*/ 1137929 w 2330450"/>
              <a:gd name="connsiteY22" fmla="*/ 2269074 h 2270125"/>
              <a:gd name="connsiteX23" fmla="*/ 919125 w 2330450"/>
              <a:gd name="connsiteY23" fmla="*/ 2260666 h 2270125"/>
              <a:gd name="connsiteX24" fmla="*/ 655547 w 2330450"/>
              <a:gd name="connsiteY24" fmla="*/ 2227035 h 2270125"/>
              <a:gd name="connsiteX25" fmla="*/ 413116 w 2330450"/>
              <a:gd name="connsiteY25" fmla="*/ 2158721 h 2270125"/>
              <a:gd name="connsiteX26" fmla="*/ 209741 w 2330450"/>
              <a:gd name="connsiteY26" fmla="*/ 2045320 h 2270125"/>
              <a:gd name="connsiteX27" fmla="*/ 26433 w 2330450"/>
              <a:gd name="connsiteY27" fmla="*/ 1778055 h 2270125"/>
              <a:gd name="connsiteX28" fmla="*/ 3669 w 2330450"/>
              <a:gd name="connsiteY28" fmla="*/ 1648363 h 2270125"/>
              <a:gd name="connsiteX29" fmla="*/ 0 w 2330450"/>
              <a:gd name="connsiteY29" fmla="*/ 1620407 h 2270125"/>
              <a:gd name="connsiteX30" fmla="*/ 0 w 2330450"/>
              <a:gd name="connsiteY30" fmla="*/ 1575425 h 2270125"/>
              <a:gd name="connsiteX31" fmla="*/ 2913 w 2330450"/>
              <a:gd name="connsiteY31" fmla="*/ 1557138 h 2270125"/>
              <a:gd name="connsiteX32" fmla="*/ 36359 w 2330450"/>
              <a:gd name="connsiteY32" fmla="*/ 1346941 h 2270125"/>
              <a:gd name="connsiteX33" fmla="*/ 132167 w 2330450"/>
              <a:gd name="connsiteY33" fmla="*/ 1073265 h 2270125"/>
              <a:gd name="connsiteX34" fmla="*/ 327558 w 2330450"/>
              <a:gd name="connsiteY34" fmla="*/ 699009 h 2270125"/>
              <a:gd name="connsiteX35" fmla="*/ 561466 w 2330450"/>
              <a:gd name="connsiteY35" fmla="*/ 364166 h 2270125"/>
              <a:gd name="connsiteX36" fmla="*/ 756317 w 2330450"/>
              <a:gd name="connsiteY36" fmla="*/ 168053 h 2270125"/>
              <a:gd name="connsiteX37" fmla="*/ 943725 w 2330450"/>
              <a:gd name="connsiteY37" fmla="*/ 50342 h 2270125"/>
              <a:gd name="connsiteX38" fmla="*/ 1118616 w 2330450"/>
              <a:gd name="connsiteY38" fmla="*/ 3364 h 2270125"/>
              <a:gd name="connsiteX39" fmla="*/ 1148610 w 2330450"/>
              <a:gd name="connsiteY39" fmla="*/ 0 h 227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30450" h="2270125">
                <a:moveTo>
                  <a:pt x="1148610" y="0"/>
                </a:moveTo>
                <a:cubicBezTo>
                  <a:pt x="1160370" y="0"/>
                  <a:pt x="1172022" y="0"/>
                  <a:pt x="1183782" y="0"/>
                </a:cubicBezTo>
                <a:cubicBezTo>
                  <a:pt x="1186696" y="526"/>
                  <a:pt x="1189501" y="1366"/>
                  <a:pt x="1192414" y="1577"/>
                </a:cubicBezTo>
                <a:cubicBezTo>
                  <a:pt x="1209568" y="3468"/>
                  <a:pt x="1226831" y="4520"/>
                  <a:pt x="1243878" y="7147"/>
                </a:cubicBezTo>
                <a:cubicBezTo>
                  <a:pt x="1311957" y="17341"/>
                  <a:pt x="1375613" y="40673"/>
                  <a:pt x="1436140" y="73149"/>
                </a:cubicBezTo>
                <a:cubicBezTo>
                  <a:pt x="1513930" y="114873"/>
                  <a:pt x="1582764" y="168893"/>
                  <a:pt x="1646528" y="229640"/>
                </a:cubicBezTo>
                <a:cubicBezTo>
                  <a:pt x="1715686" y="295432"/>
                  <a:pt x="1777724" y="367634"/>
                  <a:pt x="1834690" y="444041"/>
                </a:cubicBezTo>
                <a:cubicBezTo>
                  <a:pt x="1966533" y="620711"/>
                  <a:pt x="2077337" y="809993"/>
                  <a:pt x="2171634" y="1009050"/>
                </a:cubicBezTo>
                <a:cubicBezTo>
                  <a:pt x="2222127" y="1115619"/>
                  <a:pt x="2264744" y="1225132"/>
                  <a:pt x="2294199" y="1339374"/>
                </a:cubicBezTo>
                <a:cubicBezTo>
                  <a:pt x="2313295" y="1413048"/>
                  <a:pt x="2327537" y="1487563"/>
                  <a:pt x="2328832" y="1563969"/>
                </a:cubicBezTo>
                <a:cubicBezTo>
                  <a:pt x="2328940" y="1567858"/>
                  <a:pt x="2329911" y="1571641"/>
                  <a:pt x="2330450" y="1575425"/>
                </a:cubicBezTo>
                <a:cubicBezTo>
                  <a:pt x="2330450" y="1589718"/>
                  <a:pt x="2330450" y="1604117"/>
                  <a:pt x="2330450" y="1618410"/>
                </a:cubicBezTo>
                <a:cubicBezTo>
                  <a:pt x="2329803" y="1623245"/>
                  <a:pt x="2328724" y="1627974"/>
                  <a:pt x="2328724" y="1632809"/>
                </a:cubicBezTo>
                <a:cubicBezTo>
                  <a:pt x="2328616" y="1667491"/>
                  <a:pt x="2323761" y="1701648"/>
                  <a:pt x="2316532" y="1735490"/>
                </a:cubicBezTo>
                <a:cubicBezTo>
                  <a:pt x="2295278" y="1835964"/>
                  <a:pt x="2249208" y="1923195"/>
                  <a:pt x="2176921" y="1996344"/>
                </a:cubicBezTo>
                <a:cubicBezTo>
                  <a:pt x="2124809" y="2048998"/>
                  <a:pt x="2064283" y="2089881"/>
                  <a:pt x="1998361" y="2123092"/>
                </a:cubicBezTo>
                <a:cubicBezTo>
                  <a:pt x="1918737" y="2163135"/>
                  <a:pt x="1834798" y="2190671"/>
                  <a:pt x="1748377" y="2211375"/>
                </a:cubicBezTo>
                <a:cubicBezTo>
                  <a:pt x="1677601" y="2228191"/>
                  <a:pt x="1606069" y="2240172"/>
                  <a:pt x="1533889" y="2248895"/>
                </a:cubicBezTo>
                <a:cubicBezTo>
                  <a:pt x="1476276" y="2255937"/>
                  <a:pt x="1418446" y="2261297"/>
                  <a:pt x="1360616" y="2263819"/>
                </a:cubicBezTo>
                <a:cubicBezTo>
                  <a:pt x="1303218" y="2266447"/>
                  <a:pt x="1245928" y="2267393"/>
                  <a:pt x="1188638" y="2269074"/>
                </a:cubicBezTo>
                <a:cubicBezTo>
                  <a:pt x="1185725" y="2269179"/>
                  <a:pt x="1182811" y="2269810"/>
                  <a:pt x="1179898" y="2270125"/>
                </a:cubicBezTo>
                <a:cubicBezTo>
                  <a:pt x="1170080" y="2270125"/>
                  <a:pt x="1160370" y="2270125"/>
                  <a:pt x="1150552" y="2270125"/>
                </a:cubicBezTo>
                <a:cubicBezTo>
                  <a:pt x="1146344" y="2269810"/>
                  <a:pt x="1142136" y="2269179"/>
                  <a:pt x="1137929" y="2269074"/>
                </a:cubicBezTo>
                <a:cubicBezTo>
                  <a:pt x="1064994" y="2268338"/>
                  <a:pt x="991952" y="2265921"/>
                  <a:pt x="919125" y="2260666"/>
                </a:cubicBezTo>
                <a:cubicBezTo>
                  <a:pt x="830655" y="2254150"/>
                  <a:pt x="742615" y="2243745"/>
                  <a:pt x="655547" y="2227035"/>
                </a:cubicBezTo>
                <a:cubicBezTo>
                  <a:pt x="572795" y="2211060"/>
                  <a:pt x="491660" y="2189620"/>
                  <a:pt x="413116" y="2158721"/>
                </a:cubicBezTo>
                <a:cubicBezTo>
                  <a:pt x="340289" y="2130029"/>
                  <a:pt x="271562" y="2093980"/>
                  <a:pt x="209741" y="2045320"/>
                </a:cubicBezTo>
                <a:cubicBezTo>
                  <a:pt x="120946" y="1975324"/>
                  <a:pt x="58369" y="1887252"/>
                  <a:pt x="26433" y="1778055"/>
                </a:cubicBezTo>
                <a:cubicBezTo>
                  <a:pt x="14026" y="1735700"/>
                  <a:pt x="6689" y="1692399"/>
                  <a:pt x="3669" y="1648363"/>
                </a:cubicBezTo>
                <a:cubicBezTo>
                  <a:pt x="3021" y="1639009"/>
                  <a:pt x="1295" y="1629761"/>
                  <a:pt x="0" y="1620407"/>
                </a:cubicBezTo>
                <a:cubicBezTo>
                  <a:pt x="0" y="1605378"/>
                  <a:pt x="0" y="1590349"/>
                  <a:pt x="0" y="1575425"/>
                </a:cubicBezTo>
                <a:cubicBezTo>
                  <a:pt x="971" y="1569329"/>
                  <a:pt x="2590" y="1563339"/>
                  <a:pt x="2913" y="1557138"/>
                </a:cubicBezTo>
                <a:cubicBezTo>
                  <a:pt x="6689" y="1485986"/>
                  <a:pt x="18773" y="1415991"/>
                  <a:pt x="36359" y="1346941"/>
                </a:cubicBezTo>
                <a:cubicBezTo>
                  <a:pt x="60311" y="1252983"/>
                  <a:pt x="93434" y="1162073"/>
                  <a:pt x="132167" y="1073265"/>
                </a:cubicBezTo>
                <a:cubicBezTo>
                  <a:pt x="188378" y="943889"/>
                  <a:pt x="254947" y="819873"/>
                  <a:pt x="327558" y="699009"/>
                </a:cubicBezTo>
                <a:cubicBezTo>
                  <a:pt x="397903" y="582035"/>
                  <a:pt x="474074" y="469159"/>
                  <a:pt x="561466" y="364166"/>
                </a:cubicBezTo>
                <a:cubicBezTo>
                  <a:pt x="620698" y="293120"/>
                  <a:pt x="684462" y="226487"/>
                  <a:pt x="756317" y="168053"/>
                </a:cubicBezTo>
                <a:cubicBezTo>
                  <a:pt x="813931" y="121073"/>
                  <a:pt x="875645" y="80506"/>
                  <a:pt x="943725" y="50342"/>
                </a:cubicBezTo>
                <a:cubicBezTo>
                  <a:pt x="999612" y="25644"/>
                  <a:pt x="1057658" y="9144"/>
                  <a:pt x="1118616" y="3364"/>
                </a:cubicBezTo>
                <a:cubicBezTo>
                  <a:pt x="1128650" y="2418"/>
                  <a:pt x="1138576" y="1156"/>
                  <a:pt x="114861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2455780" y="2603343"/>
            <a:ext cx="1695193" cy="1651313"/>
          </a:xfrm>
          <a:custGeom>
            <a:avLst/>
            <a:gdLst>
              <a:gd name="connsiteX0" fmla="*/ 920616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6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9 w 1864712"/>
              <a:gd name="connsiteY13" fmla="*/ 957670 h 1816444"/>
              <a:gd name="connsiteX14" fmla="*/ 1602616 w 1864712"/>
              <a:gd name="connsiteY14" fmla="*/ 1257131 h 1816444"/>
              <a:gd name="connsiteX15" fmla="*/ 1415455 w 1864712"/>
              <a:gd name="connsiteY15" fmla="*/ 1525056 h 1816444"/>
              <a:gd name="connsiteX16" fmla="*/ 1259544 w 1864712"/>
              <a:gd name="connsiteY16" fmla="*/ 1681976 h 1816444"/>
              <a:gd name="connsiteX17" fmla="*/ 1109590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7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6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6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6" y="34479"/>
                </a:cubicBezTo>
                <a:cubicBezTo>
                  <a:pt x="1406390" y="47261"/>
                  <a:pt x="1471310" y="64416"/>
                  <a:pt x="1534157" y="89140"/>
                </a:cubicBezTo>
                <a:cubicBezTo>
                  <a:pt x="1592430" y="112098"/>
                  <a:pt x="1647422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9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30" y="1350728"/>
                  <a:pt x="1485381" y="1441046"/>
                  <a:pt x="1415455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90" y="1776163"/>
                </a:cubicBezTo>
                <a:cubicBezTo>
                  <a:pt x="1064872" y="1795925"/>
                  <a:pt x="1018426" y="1809128"/>
                  <a:pt x="969650" y="1813753"/>
                </a:cubicBezTo>
                <a:cubicBezTo>
                  <a:pt x="961622" y="1814509"/>
                  <a:pt x="953679" y="1815519"/>
                  <a:pt x="945651" y="1816444"/>
                </a:cubicBezTo>
                <a:cubicBezTo>
                  <a:pt x="936241" y="1816444"/>
                  <a:pt x="926918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40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7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2" y="2186"/>
                  <a:pt x="913622" y="841"/>
                </a:cubicBezTo>
                <a:cubicBezTo>
                  <a:pt x="915953" y="757"/>
                  <a:pt x="918285" y="252"/>
                  <a:pt x="920616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8049916" y="2603344"/>
            <a:ext cx="1695194" cy="1651313"/>
          </a:xfrm>
          <a:custGeom>
            <a:avLst/>
            <a:gdLst>
              <a:gd name="connsiteX0" fmla="*/ 1148610 w 2330450"/>
              <a:gd name="connsiteY0" fmla="*/ 0 h 2270125"/>
              <a:gd name="connsiteX1" fmla="*/ 1183782 w 2330450"/>
              <a:gd name="connsiteY1" fmla="*/ 0 h 2270125"/>
              <a:gd name="connsiteX2" fmla="*/ 1192414 w 2330450"/>
              <a:gd name="connsiteY2" fmla="*/ 1577 h 2270125"/>
              <a:gd name="connsiteX3" fmla="*/ 1243878 w 2330450"/>
              <a:gd name="connsiteY3" fmla="*/ 7147 h 2270125"/>
              <a:gd name="connsiteX4" fmla="*/ 1436140 w 2330450"/>
              <a:gd name="connsiteY4" fmla="*/ 73149 h 2270125"/>
              <a:gd name="connsiteX5" fmla="*/ 1646528 w 2330450"/>
              <a:gd name="connsiteY5" fmla="*/ 229640 h 2270125"/>
              <a:gd name="connsiteX6" fmla="*/ 1834690 w 2330450"/>
              <a:gd name="connsiteY6" fmla="*/ 444041 h 2270125"/>
              <a:gd name="connsiteX7" fmla="*/ 2171634 w 2330450"/>
              <a:gd name="connsiteY7" fmla="*/ 1009050 h 2270125"/>
              <a:gd name="connsiteX8" fmla="*/ 2294199 w 2330450"/>
              <a:gd name="connsiteY8" fmla="*/ 1339374 h 2270125"/>
              <a:gd name="connsiteX9" fmla="*/ 2328832 w 2330450"/>
              <a:gd name="connsiteY9" fmla="*/ 1563969 h 2270125"/>
              <a:gd name="connsiteX10" fmla="*/ 2330450 w 2330450"/>
              <a:gd name="connsiteY10" fmla="*/ 1575425 h 2270125"/>
              <a:gd name="connsiteX11" fmla="*/ 2330450 w 2330450"/>
              <a:gd name="connsiteY11" fmla="*/ 1618410 h 2270125"/>
              <a:gd name="connsiteX12" fmla="*/ 2328724 w 2330450"/>
              <a:gd name="connsiteY12" fmla="*/ 1632809 h 2270125"/>
              <a:gd name="connsiteX13" fmla="*/ 2316532 w 2330450"/>
              <a:gd name="connsiteY13" fmla="*/ 1735490 h 2270125"/>
              <a:gd name="connsiteX14" fmla="*/ 2176921 w 2330450"/>
              <a:gd name="connsiteY14" fmla="*/ 1996344 h 2270125"/>
              <a:gd name="connsiteX15" fmla="*/ 1998361 w 2330450"/>
              <a:gd name="connsiteY15" fmla="*/ 2123092 h 2270125"/>
              <a:gd name="connsiteX16" fmla="*/ 1748377 w 2330450"/>
              <a:gd name="connsiteY16" fmla="*/ 2211375 h 2270125"/>
              <a:gd name="connsiteX17" fmla="*/ 1533889 w 2330450"/>
              <a:gd name="connsiteY17" fmla="*/ 2248895 h 2270125"/>
              <a:gd name="connsiteX18" fmla="*/ 1360616 w 2330450"/>
              <a:gd name="connsiteY18" fmla="*/ 2263819 h 2270125"/>
              <a:gd name="connsiteX19" fmla="*/ 1188638 w 2330450"/>
              <a:gd name="connsiteY19" fmla="*/ 2269074 h 2270125"/>
              <a:gd name="connsiteX20" fmla="*/ 1179898 w 2330450"/>
              <a:gd name="connsiteY20" fmla="*/ 2270125 h 2270125"/>
              <a:gd name="connsiteX21" fmla="*/ 1150552 w 2330450"/>
              <a:gd name="connsiteY21" fmla="*/ 2270125 h 2270125"/>
              <a:gd name="connsiteX22" fmla="*/ 1137929 w 2330450"/>
              <a:gd name="connsiteY22" fmla="*/ 2269074 h 2270125"/>
              <a:gd name="connsiteX23" fmla="*/ 919125 w 2330450"/>
              <a:gd name="connsiteY23" fmla="*/ 2260666 h 2270125"/>
              <a:gd name="connsiteX24" fmla="*/ 655547 w 2330450"/>
              <a:gd name="connsiteY24" fmla="*/ 2227035 h 2270125"/>
              <a:gd name="connsiteX25" fmla="*/ 413116 w 2330450"/>
              <a:gd name="connsiteY25" fmla="*/ 2158721 h 2270125"/>
              <a:gd name="connsiteX26" fmla="*/ 209741 w 2330450"/>
              <a:gd name="connsiteY26" fmla="*/ 2045320 h 2270125"/>
              <a:gd name="connsiteX27" fmla="*/ 26433 w 2330450"/>
              <a:gd name="connsiteY27" fmla="*/ 1778055 h 2270125"/>
              <a:gd name="connsiteX28" fmla="*/ 3669 w 2330450"/>
              <a:gd name="connsiteY28" fmla="*/ 1648363 h 2270125"/>
              <a:gd name="connsiteX29" fmla="*/ 0 w 2330450"/>
              <a:gd name="connsiteY29" fmla="*/ 1620407 h 2270125"/>
              <a:gd name="connsiteX30" fmla="*/ 0 w 2330450"/>
              <a:gd name="connsiteY30" fmla="*/ 1575425 h 2270125"/>
              <a:gd name="connsiteX31" fmla="*/ 2913 w 2330450"/>
              <a:gd name="connsiteY31" fmla="*/ 1557138 h 2270125"/>
              <a:gd name="connsiteX32" fmla="*/ 36359 w 2330450"/>
              <a:gd name="connsiteY32" fmla="*/ 1346941 h 2270125"/>
              <a:gd name="connsiteX33" fmla="*/ 132167 w 2330450"/>
              <a:gd name="connsiteY33" fmla="*/ 1073265 h 2270125"/>
              <a:gd name="connsiteX34" fmla="*/ 327558 w 2330450"/>
              <a:gd name="connsiteY34" fmla="*/ 699009 h 2270125"/>
              <a:gd name="connsiteX35" fmla="*/ 561466 w 2330450"/>
              <a:gd name="connsiteY35" fmla="*/ 364166 h 2270125"/>
              <a:gd name="connsiteX36" fmla="*/ 756317 w 2330450"/>
              <a:gd name="connsiteY36" fmla="*/ 168053 h 2270125"/>
              <a:gd name="connsiteX37" fmla="*/ 943725 w 2330450"/>
              <a:gd name="connsiteY37" fmla="*/ 50342 h 2270125"/>
              <a:gd name="connsiteX38" fmla="*/ 1118616 w 2330450"/>
              <a:gd name="connsiteY38" fmla="*/ 3364 h 2270125"/>
              <a:gd name="connsiteX39" fmla="*/ 1148610 w 2330450"/>
              <a:gd name="connsiteY39" fmla="*/ 0 h 227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30450" h="2270125">
                <a:moveTo>
                  <a:pt x="1148610" y="0"/>
                </a:moveTo>
                <a:cubicBezTo>
                  <a:pt x="1160370" y="0"/>
                  <a:pt x="1172022" y="0"/>
                  <a:pt x="1183782" y="0"/>
                </a:cubicBezTo>
                <a:cubicBezTo>
                  <a:pt x="1186696" y="526"/>
                  <a:pt x="1189501" y="1366"/>
                  <a:pt x="1192414" y="1577"/>
                </a:cubicBezTo>
                <a:cubicBezTo>
                  <a:pt x="1209568" y="3468"/>
                  <a:pt x="1226831" y="4520"/>
                  <a:pt x="1243878" y="7147"/>
                </a:cubicBezTo>
                <a:cubicBezTo>
                  <a:pt x="1311957" y="17341"/>
                  <a:pt x="1375613" y="40673"/>
                  <a:pt x="1436140" y="73149"/>
                </a:cubicBezTo>
                <a:cubicBezTo>
                  <a:pt x="1513930" y="114873"/>
                  <a:pt x="1582764" y="168893"/>
                  <a:pt x="1646528" y="229640"/>
                </a:cubicBezTo>
                <a:cubicBezTo>
                  <a:pt x="1715686" y="295432"/>
                  <a:pt x="1777724" y="367634"/>
                  <a:pt x="1834690" y="444041"/>
                </a:cubicBezTo>
                <a:cubicBezTo>
                  <a:pt x="1966533" y="620711"/>
                  <a:pt x="2077337" y="809993"/>
                  <a:pt x="2171634" y="1009050"/>
                </a:cubicBezTo>
                <a:cubicBezTo>
                  <a:pt x="2222127" y="1115619"/>
                  <a:pt x="2264744" y="1225132"/>
                  <a:pt x="2294199" y="1339374"/>
                </a:cubicBezTo>
                <a:cubicBezTo>
                  <a:pt x="2313295" y="1413048"/>
                  <a:pt x="2327537" y="1487563"/>
                  <a:pt x="2328832" y="1563969"/>
                </a:cubicBezTo>
                <a:cubicBezTo>
                  <a:pt x="2328940" y="1567858"/>
                  <a:pt x="2329911" y="1571641"/>
                  <a:pt x="2330450" y="1575425"/>
                </a:cubicBezTo>
                <a:cubicBezTo>
                  <a:pt x="2330450" y="1589718"/>
                  <a:pt x="2330450" y="1604117"/>
                  <a:pt x="2330450" y="1618410"/>
                </a:cubicBezTo>
                <a:cubicBezTo>
                  <a:pt x="2329803" y="1623245"/>
                  <a:pt x="2328724" y="1627974"/>
                  <a:pt x="2328724" y="1632809"/>
                </a:cubicBezTo>
                <a:cubicBezTo>
                  <a:pt x="2328616" y="1667491"/>
                  <a:pt x="2323761" y="1701648"/>
                  <a:pt x="2316532" y="1735490"/>
                </a:cubicBezTo>
                <a:cubicBezTo>
                  <a:pt x="2295278" y="1835964"/>
                  <a:pt x="2249208" y="1923195"/>
                  <a:pt x="2176921" y="1996344"/>
                </a:cubicBezTo>
                <a:cubicBezTo>
                  <a:pt x="2124809" y="2048998"/>
                  <a:pt x="2064283" y="2089881"/>
                  <a:pt x="1998361" y="2123092"/>
                </a:cubicBezTo>
                <a:cubicBezTo>
                  <a:pt x="1918737" y="2163135"/>
                  <a:pt x="1834798" y="2190671"/>
                  <a:pt x="1748377" y="2211375"/>
                </a:cubicBezTo>
                <a:cubicBezTo>
                  <a:pt x="1677601" y="2228191"/>
                  <a:pt x="1606069" y="2240172"/>
                  <a:pt x="1533889" y="2248895"/>
                </a:cubicBezTo>
                <a:cubicBezTo>
                  <a:pt x="1476276" y="2255937"/>
                  <a:pt x="1418446" y="2261297"/>
                  <a:pt x="1360616" y="2263819"/>
                </a:cubicBezTo>
                <a:cubicBezTo>
                  <a:pt x="1303218" y="2266447"/>
                  <a:pt x="1245928" y="2267393"/>
                  <a:pt x="1188638" y="2269074"/>
                </a:cubicBezTo>
                <a:cubicBezTo>
                  <a:pt x="1185725" y="2269179"/>
                  <a:pt x="1182811" y="2269810"/>
                  <a:pt x="1179898" y="2270125"/>
                </a:cubicBezTo>
                <a:cubicBezTo>
                  <a:pt x="1170080" y="2270125"/>
                  <a:pt x="1160370" y="2270125"/>
                  <a:pt x="1150552" y="2270125"/>
                </a:cubicBezTo>
                <a:cubicBezTo>
                  <a:pt x="1146344" y="2269810"/>
                  <a:pt x="1142136" y="2269179"/>
                  <a:pt x="1137929" y="2269074"/>
                </a:cubicBezTo>
                <a:cubicBezTo>
                  <a:pt x="1064994" y="2268338"/>
                  <a:pt x="991952" y="2265921"/>
                  <a:pt x="919125" y="2260666"/>
                </a:cubicBezTo>
                <a:cubicBezTo>
                  <a:pt x="830655" y="2254150"/>
                  <a:pt x="742615" y="2243745"/>
                  <a:pt x="655547" y="2227035"/>
                </a:cubicBezTo>
                <a:cubicBezTo>
                  <a:pt x="572795" y="2211060"/>
                  <a:pt x="491660" y="2189620"/>
                  <a:pt x="413116" y="2158721"/>
                </a:cubicBezTo>
                <a:cubicBezTo>
                  <a:pt x="340289" y="2130029"/>
                  <a:pt x="271562" y="2093980"/>
                  <a:pt x="209741" y="2045320"/>
                </a:cubicBezTo>
                <a:cubicBezTo>
                  <a:pt x="120946" y="1975324"/>
                  <a:pt x="58369" y="1887252"/>
                  <a:pt x="26433" y="1778055"/>
                </a:cubicBezTo>
                <a:cubicBezTo>
                  <a:pt x="14026" y="1735700"/>
                  <a:pt x="6689" y="1692399"/>
                  <a:pt x="3669" y="1648363"/>
                </a:cubicBezTo>
                <a:cubicBezTo>
                  <a:pt x="3021" y="1639009"/>
                  <a:pt x="1295" y="1629761"/>
                  <a:pt x="0" y="1620407"/>
                </a:cubicBezTo>
                <a:cubicBezTo>
                  <a:pt x="0" y="1605378"/>
                  <a:pt x="0" y="1590349"/>
                  <a:pt x="0" y="1575425"/>
                </a:cubicBezTo>
                <a:cubicBezTo>
                  <a:pt x="971" y="1569329"/>
                  <a:pt x="2590" y="1563339"/>
                  <a:pt x="2913" y="1557138"/>
                </a:cubicBezTo>
                <a:cubicBezTo>
                  <a:pt x="6689" y="1485986"/>
                  <a:pt x="18773" y="1415991"/>
                  <a:pt x="36359" y="1346941"/>
                </a:cubicBezTo>
                <a:cubicBezTo>
                  <a:pt x="60311" y="1252983"/>
                  <a:pt x="93434" y="1162073"/>
                  <a:pt x="132167" y="1073265"/>
                </a:cubicBezTo>
                <a:cubicBezTo>
                  <a:pt x="188378" y="943889"/>
                  <a:pt x="254947" y="819873"/>
                  <a:pt x="327558" y="699009"/>
                </a:cubicBezTo>
                <a:cubicBezTo>
                  <a:pt x="397903" y="582035"/>
                  <a:pt x="474074" y="469159"/>
                  <a:pt x="561466" y="364166"/>
                </a:cubicBezTo>
                <a:cubicBezTo>
                  <a:pt x="620698" y="293120"/>
                  <a:pt x="684462" y="226487"/>
                  <a:pt x="756317" y="168053"/>
                </a:cubicBezTo>
                <a:cubicBezTo>
                  <a:pt x="813931" y="121073"/>
                  <a:pt x="875645" y="80506"/>
                  <a:pt x="943725" y="50342"/>
                </a:cubicBezTo>
                <a:cubicBezTo>
                  <a:pt x="999612" y="25644"/>
                  <a:pt x="1057658" y="9144"/>
                  <a:pt x="1118616" y="3364"/>
                </a:cubicBezTo>
                <a:cubicBezTo>
                  <a:pt x="1128650" y="2418"/>
                  <a:pt x="1138576" y="1156"/>
                  <a:pt x="114861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7" name="Shape 3937"/>
          <p:cNvSpPr/>
          <p:nvPr userDrawn="1"/>
        </p:nvSpPr>
        <p:spPr>
          <a:xfrm>
            <a:off x="1651183" y="328948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2764" y="5400"/>
                </a:moveTo>
                <a:cubicBezTo>
                  <a:pt x="12764" y="5130"/>
                  <a:pt x="12544" y="4909"/>
                  <a:pt x="12273" y="4909"/>
                </a:cubicBezTo>
                <a:cubicBezTo>
                  <a:pt x="12138" y="4909"/>
                  <a:pt x="12015" y="4965"/>
                  <a:pt x="11926" y="5053"/>
                </a:cubicBezTo>
                <a:lnTo>
                  <a:pt x="7017" y="10453"/>
                </a:lnTo>
                <a:cubicBezTo>
                  <a:pt x="6927" y="10542"/>
                  <a:pt x="6873" y="10665"/>
                  <a:pt x="6873" y="10800"/>
                </a:cubicBezTo>
                <a:cubicBezTo>
                  <a:pt x="6873" y="10936"/>
                  <a:pt x="6927" y="11059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9"/>
                  <a:pt x="12764" y="5536"/>
                  <a:pt x="12764" y="540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Shape 3937"/>
          <p:cNvSpPr/>
          <p:nvPr userDrawn="1"/>
        </p:nvSpPr>
        <p:spPr>
          <a:xfrm flipH="1">
            <a:off x="10261783" y="328948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2764" y="5400"/>
                </a:moveTo>
                <a:cubicBezTo>
                  <a:pt x="12764" y="5130"/>
                  <a:pt x="12544" y="4909"/>
                  <a:pt x="12273" y="4909"/>
                </a:cubicBezTo>
                <a:cubicBezTo>
                  <a:pt x="12138" y="4909"/>
                  <a:pt x="12015" y="4965"/>
                  <a:pt x="11926" y="5053"/>
                </a:cubicBezTo>
                <a:lnTo>
                  <a:pt x="7017" y="10453"/>
                </a:lnTo>
                <a:cubicBezTo>
                  <a:pt x="6927" y="10542"/>
                  <a:pt x="6873" y="10665"/>
                  <a:pt x="6873" y="10800"/>
                </a:cubicBezTo>
                <a:cubicBezTo>
                  <a:pt x="6873" y="10936"/>
                  <a:pt x="6927" y="11059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9"/>
                  <a:pt x="12764" y="5536"/>
                  <a:pt x="12764" y="540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62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777316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7763932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783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2626669" y="2234512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5295441" y="2234512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7" hasCustomPrompt="1"/>
          </p:nvPr>
        </p:nvSpPr>
        <p:spPr>
          <a:xfrm>
            <a:off x="7964213" y="2234512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465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3138298" y="1696178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7448091" y="1696178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54132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967908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3697692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5427477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7157262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8887046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1967908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3697692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5427477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7157262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8887046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9250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6944427" y="2264229"/>
            <a:ext cx="2152484" cy="232954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6" name="Picture Placeholder 10"/>
          <p:cNvSpPr>
            <a:spLocks noGrp="1"/>
          </p:cNvSpPr>
          <p:nvPr>
            <p:ph type="pic" sz="quarter" idx="19" hasCustomPrompt="1"/>
          </p:nvPr>
        </p:nvSpPr>
        <p:spPr>
          <a:xfrm>
            <a:off x="5640038" y="1856817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20" hasCustomPrompt="1"/>
          </p:nvPr>
        </p:nvSpPr>
        <p:spPr>
          <a:xfrm>
            <a:off x="9283358" y="1856817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21" hasCustomPrompt="1"/>
          </p:nvPr>
        </p:nvSpPr>
        <p:spPr>
          <a:xfrm>
            <a:off x="7461698" y="821256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7461698" y="4826844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23" hasCustomPrompt="1"/>
          </p:nvPr>
        </p:nvSpPr>
        <p:spPr>
          <a:xfrm>
            <a:off x="5640038" y="3919419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24" hasCustomPrompt="1"/>
          </p:nvPr>
        </p:nvSpPr>
        <p:spPr>
          <a:xfrm>
            <a:off x="9283358" y="3919419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2173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1790700" y="3254828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9" hasCustomPrompt="1"/>
          </p:nvPr>
        </p:nvSpPr>
        <p:spPr>
          <a:xfrm>
            <a:off x="3412671" y="3254828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0" hasCustomPrompt="1"/>
          </p:nvPr>
        </p:nvSpPr>
        <p:spPr>
          <a:xfrm>
            <a:off x="5034642" y="3254828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4" name="Picture Placeholder 10"/>
          <p:cNvSpPr>
            <a:spLocks noGrp="1"/>
          </p:cNvSpPr>
          <p:nvPr>
            <p:ph type="pic" sz="quarter" idx="21" hasCustomPrompt="1"/>
          </p:nvPr>
        </p:nvSpPr>
        <p:spPr>
          <a:xfrm>
            <a:off x="4223657" y="1839684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2601686" y="1839684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4019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5022273" y="2266951"/>
            <a:ext cx="2147454" cy="2324098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1802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5448300" y="762000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5448300" y="2728022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5448300" y="4694044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307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5448300" y="762000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5022273" y="2734542"/>
            <a:ext cx="2147454" cy="2324098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93176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3664794" y="0"/>
            <a:ext cx="8527206" cy="6858000"/>
          </a:xfrm>
          <a:custGeom>
            <a:avLst/>
            <a:gdLst>
              <a:gd name="connsiteX0" fmla="*/ 2971144 w 8527206"/>
              <a:gd name="connsiteY0" fmla="*/ 0 h 6858000"/>
              <a:gd name="connsiteX1" fmla="*/ 7752484 w 8527206"/>
              <a:gd name="connsiteY1" fmla="*/ 0 h 6858000"/>
              <a:gd name="connsiteX2" fmla="*/ 7863964 w 8527206"/>
              <a:gd name="connsiteY2" fmla="*/ 173070 h 6858000"/>
              <a:gd name="connsiteX3" fmla="*/ 8367759 w 8527206"/>
              <a:gd name="connsiteY3" fmla="*/ 1196300 h 6858000"/>
              <a:gd name="connsiteX4" fmla="*/ 8527206 w 8527206"/>
              <a:gd name="connsiteY4" fmla="*/ 1631659 h 6858000"/>
              <a:gd name="connsiteX5" fmla="*/ 8527206 w 8527206"/>
              <a:gd name="connsiteY5" fmla="*/ 6858000 h 6858000"/>
              <a:gd name="connsiteX6" fmla="*/ 1968306 w 8527206"/>
              <a:gd name="connsiteY6" fmla="*/ 6858000 h 6858000"/>
              <a:gd name="connsiteX7" fmla="*/ 1963205 w 8527206"/>
              <a:gd name="connsiteY7" fmla="*/ 6855630 h 6858000"/>
              <a:gd name="connsiteX8" fmla="*/ 1098144 w 8527206"/>
              <a:gd name="connsiteY8" fmla="*/ 6340068 h 6858000"/>
              <a:gd name="connsiteX9" fmla="*/ 430707 w 8527206"/>
              <a:gd name="connsiteY9" fmla="*/ 5690993 h 6858000"/>
              <a:gd name="connsiteX10" fmla="*/ 561 w 8527206"/>
              <a:gd name="connsiteY10" fmla="*/ 4468699 h 6858000"/>
              <a:gd name="connsiteX11" fmla="*/ 47377 w 8527206"/>
              <a:gd name="connsiteY11" fmla="*/ 3944319 h 6858000"/>
              <a:gd name="connsiteX12" fmla="*/ 62248 w 8527206"/>
              <a:gd name="connsiteY12" fmla="*/ 3832572 h 6858000"/>
              <a:gd name="connsiteX13" fmla="*/ 108969 w 8527206"/>
              <a:gd name="connsiteY13" fmla="*/ 3658898 h 6858000"/>
              <a:gd name="connsiteX14" fmla="*/ 139210 w 8527206"/>
              <a:gd name="connsiteY14" fmla="*/ 3591318 h 6858000"/>
              <a:gd name="connsiteX15" fmla="*/ 486668 w 8527206"/>
              <a:gd name="connsiteY15" fmla="*/ 2814496 h 6858000"/>
              <a:gd name="connsiteX16" fmla="*/ 1140836 w 8527206"/>
              <a:gd name="connsiteY16" fmla="*/ 1857357 h 6858000"/>
              <a:gd name="connsiteX17" fmla="*/ 2283959 w 8527206"/>
              <a:gd name="connsiteY17" fmla="*/ 615316 h 6858000"/>
              <a:gd name="connsiteX18" fmla="*/ 2889393 w 8527206"/>
              <a:gd name="connsiteY18" fmla="*/ 663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527206" h="6858000">
                <a:moveTo>
                  <a:pt x="2971144" y="0"/>
                </a:moveTo>
                <a:lnTo>
                  <a:pt x="7752484" y="0"/>
                </a:lnTo>
                <a:lnTo>
                  <a:pt x="7863964" y="173070"/>
                </a:lnTo>
                <a:cubicBezTo>
                  <a:pt x="8062644" y="498922"/>
                  <a:pt x="8227177" y="842128"/>
                  <a:pt x="8367759" y="1196300"/>
                </a:cubicBezTo>
                <a:lnTo>
                  <a:pt x="8527206" y="1631659"/>
                </a:lnTo>
                <a:lnTo>
                  <a:pt x="8527206" y="6858000"/>
                </a:lnTo>
                <a:lnTo>
                  <a:pt x="1968306" y="6858000"/>
                </a:lnTo>
                <a:lnTo>
                  <a:pt x="1963205" y="6855630"/>
                </a:lnTo>
                <a:cubicBezTo>
                  <a:pt x="1660296" y="6708000"/>
                  <a:pt x="1369305" y="6540949"/>
                  <a:pt x="1098144" y="6340068"/>
                </a:cubicBezTo>
                <a:cubicBezTo>
                  <a:pt x="846763" y="6153646"/>
                  <a:pt x="618854" y="5943079"/>
                  <a:pt x="430707" y="5690993"/>
                </a:cubicBezTo>
                <a:cubicBezTo>
                  <a:pt x="160576" y="5328514"/>
                  <a:pt x="10446" y="4923475"/>
                  <a:pt x="561" y="4468699"/>
                </a:cubicBezTo>
                <a:cubicBezTo>
                  <a:pt x="-3349" y="4292282"/>
                  <a:pt x="13298" y="4117477"/>
                  <a:pt x="47377" y="3944319"/>
                </a:cubicBezTo>
                <a:cubicBezTo>
                  <a:pt x="54591" y="3907531"/>
                  <a:pt x="57532" y="3870032"/>
                  <a:pt x="62248" y="3832572"/>
                </a:cubicBezTo>
                <a:cubicBezTo>
                  <a:pt x="77858" y="3774545"/>
                  <a:pt x="93468" y="3716519"/>
                  <a:pt x="108969" y="3658898"/>
                </a:cubicBezTo>
                <a:cubicBezTo>
                  <a:pt x="119050" y="3636370"/>
                  <a:pt x="131522" y="3614925"/>
                  <a:pt x="139210" y="3591318"/>
                </a:cubicBezTo>
                <a:cubicBezTo>
                  <a:pt x="227692" y="3320526"/>
                  <a:pt x="347049" y="3062829"/>
                  <a:pt x="486668" y="2814496"/>
                </a:cubicBezTo>
                <a:cubicBezTo>
                  <a:pt x="676736" y="2476606"/>
                  <a:pt x="899048" y="2160010"/>
                  <a:pt x="1140836" y="1857357"/>
                </a:cubicBezTo>
                <a:cubicBezTo>
                  <a:pt x="1492243" y="1416226"/>
                  <a:pt x="1878074" y="1006548"/>
                  <a:pt x="2283959" y="615316"/>
                </a:cubicBezTo>
                <a:cubicBezTo>
                  <a:pt x="2480507" y="426033"/>
                  <a:pt x="2681614" y="242218"/>
                  <a:pt x="2889393" y="66398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495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128" userDrawn="1">
          <p15:clr>
            <a:srgbClr val="FBAE40"/>
          </p15:clr>
        </p15:guide>
        <p15:guide id="4" pos="6552" userDrawn="1">
          <p15:clr>
            <a:srgbClr val="FBAE40"/>
          </p15:clr>
        </p15:guide>
        <p15:guide id="5" orient="horz" pos="480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0352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685" y="2603823"/>
            <a:ext cx="2042125" cy="3948638"/>
          </a:xfrm>
          <a:prstGeom prst="rect">
            <a:avLst/>
          </a:prstGeom>
          <a:effectLst/>
        </p:spPr>
      </p:pic>
      <p:sp>
        <p:nvSpPr>
          <p:cNvPr id="1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3763248" y="3776732"/>
            <a:ext cx="1271780" cy="158203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973" y="2603823"/>
            <a:ext cx="2042125" cy="3948638"/>
          </a:xfrm>
          <a:prstGeom prst="rect">
            <a:avLst/>
          </a:prstGeom>
          <a:effectLst/>
        </p:spPr>
      </p:pic>
      <p:sp>
        <p:nvSpPr>
          <p:cNvPr id="19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198536" y="3776732"/>
            <a:ext cx="1271780" cy="158203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223" y="2406391"/>
            <a:ext cx="2246337" cy="4343502"/>
          </a:xfrm>
          <a:prstGeom prst="rect">
            <a:avLst/>
          </a:prstGeom>
          <a:effectLst/>
        </p:spPr>
      </p:pic>
      <p:sp>
        <p:nvSpPr>
          <p:cNvPr id="1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417303" y="3697630"/>
            <a:ext cx="1398958" cy="174024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0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29549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99075" y="98779"/>
            <a:ext cx="4939393" cy="6858000"/>
          </a:xfrm>
          <a:prstGeom prst="rect">
            <a:avLst/>
          </a:prstGeom>
          <a:effectLst/>
        </p:spPr>
      </p:pic>
      <p:sp>
        <p:nvSpPr>
          <p:cNvPr id="11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-396540" y="1546000"/>
            <a:ext cx="5278351" cy="396553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947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304184" y="1717589"/>
            <a:ext cx="3097116" cy="342282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02940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8" hasCustomPrompt="1"/>
          </p:nvPr>
        </p:nvSpPr>
        <p:spPr>
          <a:xfrm>
            <a:off x="3054096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6108192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9162288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9480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65212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1864842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24960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 hasCustomPrompt="1"/>
          </p:nvPr>
        </p:nvSpPr>
        <p:spPr>
          <a:xfrm>
            <a:off x="6385078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8" hasCustomPrompt="1"/>
          </p:nvPr>
        </p:nvSpPr>
        <p:spPr>
          <a:xfrm>
            <a:off x="8645196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739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546612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4767049" y="1415144"/>
            <a:ext cx="2657902" cy="2657900"/>
          </a:xfrm>
          <a:custGeom>
            <a:avLst/>
            <a:gdLst>
              <a:gd name="connsiteX0" fmla="*/ 1328951 w 2657902"/>
              <a:gd name="connsiteY0" fmla="*/ 2174679 h 2657900"/>
              <a:gd name="connsiteX1" fmla="*/ 1389369 w 2657902"/>
              <a:gd name="connsiteY1" fmla="*/ 2235097 h 2657900"/>
              <a:gd name="connsiteX2" fmla="*/ 1328951 w 2657902"/>
              <a:gd name="connsiteY2" fmla="*/ 2295515 h 2657900"/>
              <a:gd name="connsiteX3" fmla="*/ 1268533 w 2657902"/>
              <a:gd name="connsiteY3" fmla="*/ 2235097 h 2657900"/>
              <a:gd name="connsiteX4" fmla="*/ 1328951 w 2657902"/>
              <a:gd name="connsiteY4" fmla="*/ 2174679 h 2657900"/>
              <a:gd name="connsiteX5" fmla="*/ 1774553 w 2657902"/>
              <a:gd name="connsiteY5" fmla="*/ 2053735 h 2657900"/>
              <a:gd name="connsiteX6" fmla="*/ 1834322 w 2657902"/>
              <a:gd name="connsiteY6" fmla="*/ 2083498 h 2657900"/>
              <a:gd name="connsiteX7" fmla="*/ 1812173 w 2657902"/>
              <a:gd name="connsiteY7" fmla="*/ 2165943 h 2657900"/>
              <a:gd name="connsiteX8" fmla="*/ 1729728 w 2657902"/>
              <a:gd name="connsiteY8" fmla="*/ 2143793 h 2657900"/>
              <a:gd name="connsiteX9" fmla="*/ 1751754 w 2657902"/>
              <a:gd name="connsiteY9" fmla="*/ 2061349 h 2657900"/>
              <a:gd name="connsiteX10" fmla="*/ 1774553 w 2657902"/>
              <a:gd name="connsiteY10" fmla="*/ 2053735 h 2657900"/>
              <a:gd name="connsiteX11" fmla="*/ 883401 w 2657902"/>
              <a:gd name="connsiteY11" fmla="*/ 2053735 h 2657900"/>
              <a:gd name="connsiteX12" fmla="*/ 906148 w 2657902"/>
              <a:gd name="connsiteY12" fmla="*/ 2061349 h 2657900"/>
              <a:gd name="connsiteX13" fmla="*/ 928174 w 2657902"/>
              <a:gd name="connsiteY13" fmla="*/ 2143793 h 2657900"/>
              <a:gd name="connsiteX14" fmla="*/ 845730 w 2657902"/>
              <a:gd name="connsiteY14" fmla="*/ 2165943 h 2657900"/>
              <a:gd name="connsiteX15" fmla="*/ 823581 w 2657902"/>
              <a:gd name="connsiteY15" fmla="*/ 2083498 h 2657900"/>
              <a:gd name="connsiteX16" fmla="*/ 883401 w 2657902"/>
              <a:gd name="connsiteY16" fmla="*/ 2053735 h 2657900"/>
              <a:gd name="connsiteX17" fmla="*/ 2121102 w 2657902"/>
              <a:gd name="connsiteY17" fmla="*/ 1722042 h 2657900"/>
              <a:gd name="connsiteX18" fmla="*/ 2143795 w 2657902"/>
              <a:gd name="connsiteY18" fmla="*/ 1729727 h 2657900"/>
              <a:gd name="connsiteX19" fmla="*/ 2165944 w 2657902"/>
              <a:gd name="connsiteY19" fmla="*/ 1812171 h 2657900"/>
              <a:gd name="connsiteX20" fmla="*/ 2083500 w 2657902"/>
              <a:gd name="connsiteY20" fmla="*/ 1834320 h 2657900"/>
              <a:gd name="connsiteX21" fmla="*/ 2061351 w 2657902"/>
              <a:gd name="connsiteY21" fmla="*/ 1751753 h 2657900"/>
              <a:gd name="connsiteX22" fmla="*/ 2121102 w 2657902"/>
              <a:gd name="connsiteY22" fmla="*/ 1722042 h 2657900"/>
              <a:gd name="connsiteX23" fmla="*/ 536801 w 2657902"/>
              <a:gd name="connsiteY23" fmla="*/ 1722042 h 2657900"/>
              <a:gd name="connsiteX24" fmla="*/ 596552 w 2657902"/>
              <a:gd name="connsiteY24" fmla="*/ 1751753 h 2657900"/>
              <a:gd name="connsiteX25" fmla="*/ 574402 w 2657902"/>
              <a:gd name="connsiteY25" fmla="*/ 1834320 h 2657900"/>
              <a:gd name="connsiteX26" fmla="*/ 491958 w 2657902"/>
              <a:gd name="connsiteY26" fmla="*/ 1812171 h 2657900"/>
              <a:gd name="connsiteX27" fmla="*/ 514107 w 2657902"/>
              <a:gd name="connsiteY27" fmla="*/ 1729727 h 2657900"/>
              <a:gd name="connsiteX28" fmla="*/ 536801 w 2657902"/>
              <a:gd name="connsiteY28" fmla="*/ 1722042 h 2657900"/>
              <a:gd name="connsiteX29" fmla="*/ 2235099 w 2657902"/>
              <a:gd name="connsiteY29" fmla="*/ 1268532 h 2657900"/>
              <a:gd name="connsiteX30" fmla="*/ 2295517 w 2657902"/>
              <a:gd name="connsiteY30" fmla="*/ 1328950 h 2657900"/>
              <a:gd name="connsiteX31" fmla="*/ 2235099 w 2657902"/>
              <a:gd name="connsiteY31" fmla="*/ 1389368 h 2657900"/>
              <a:gd name="connsiteX32" fmla="*/ 2174681 w 2657902"/>
              <a:gd name="connsiteY32" fmla="*/ 1328950 h 2657900"/>
              <a:gd name="connsiteX33" fmla="*/ 2235099 w 2657902"/>
              <a:gd name="connsiteY33" fmla="*/ 1268532 h 2657900"/>
              <a:gd name="connsiteX34" fmla="*/ 422804 w 2657902"/>
              <a:gd name="connsiteY34" fmla="*/ 1268532 h 2657900"/>
              <a:gd name="connsiteX35" fmla="*/ 483222 w 2657902"/>
              <a:gd name="connsiteY35" fmla="*/ 1328950 h 2657900"/>
              <a:gd name="connsiteX36" fmla="*/ 422804 w 2657902"/>
              <a:gd name="connsiteY36" fmla="*/ 1389368 h 2657900"/>
              <a:gd name="connsiteX37" fmla="*/ 362385 w 2657902"/>
              <a:gd name="connsiteY37" fmla="*/ 1328950 h 2657900"/>
              <a:gd name="connsiteX38" fmla="*/ 422804 w 2657902"/>
              <a:gd name="connsiteY38" fmla="*/ 1268532 h 2657900"/>
              <a:gd name="connsiteX39" fmla="*/ 1328951 w 2657902"/>
              <a:gd name="connsiteY39" fmla="*/ 1208114 h 2657900"/>
              <a:gd name="connsiteX40" fmla="*/ 1208115 w 2657902"/>
              <a:gd name="connsiteY40" fmla="*/ 1328950 h 2657900"/>
              <a:gd name="connsiteX41" fmla="*/ 1328951 w 2657902"/>
              <a:gd name="connsiteY41" fmla="*/ 1449786 h 2657900"/>
              <a:gd name="connsiteX42" fmla="*/ 1449787 w 2657902"/>
              <a:gd name="connsiteY42" fmla="*/ 1328950 h 2657900"/>
              <a:gd name="connsiteX43" fmla="*/ 1328951 w 2657902"/>
              <a:gd name="connsiteY43" fmla="*/ 1208114 h 2657900"/>
              <a:gd name="connsiteX44" fmla="*/ 2106194 w 2657902"/>
              <a:gd name="connsiteY44" fmla="*/ 815914 h 2657900"/>
              <a:gd name="connsiteX45" fmla="*/ 2165944 w 2657902"/>
              <a:gd name="connsiteY45" fmla="*/ 845729 h 2657900"/>
              <a:gd name="connsiteX46" fmla="*/ 2143795 w 2657902"/>
              <a:gd name="connsiteY46" fmla="*/ 928173 h 2657900"/>
              <a:gd name="connsiteX47" fmla="*/ 2061351 w 2657902"/>
              <a:gd name="connsiteY47" fmla="*/ 906147 h 2657900"/>
              <a:gd name="connsiteX48" fmla="*/ 2083500 w 2657902"/>
              <a:gd name="connsiteY48" fmla="*/ 823580 h 2657900"/>
              <a:gd name="connsiteX49" fmla="*/ 2106194 w 2657902"/>
              <a:gd name="connsiteY49" fmla="*/ 815914 h 2657900"/>
              <a:gd name="connsiteX50" fmla="*/ 551657 w 2657902"/>
              <a:gd name="connsiteY50" fmla="*/ 815914 h 2657900"/>
              <a:gd name="connsiteX51" fmla="*/ 574402 w 2657902"/>
              <a:gd name="connsiteY51" fmla="*/ 823580 h 2657900"/>
              <a:gd name="connsiteX52" fmla="*/ 596552 w 2657902"/>
              <a:gd name="connsiteY52" fmla="*/ 906147 h 2657900"/>
              <a:gd name="connsiteX53" fmla="*/ 514107 w 2657902"/>
              <a:gd name="connsiteY53" fmla="*/ 928173 h 2657900"/>
              <a:gd name="connsiteX54" fmla="*/ 491958 w 2657902"/>
              <a:gd name="connsiteY54" fmla="*/ 845729 h 2657900"/>
              <a:gd name="connsiteX55" fmla="*/ 551657 w 2657902"/>
              <a:gd name="connsiteY55" fmla="*/ 815914 h 2657900"/>
              <a:gd name="connsiteX56" fmla="*/ 1789479 w 2657902"/>
              <a:gd name="connsiteY56" fmla="*/ 484344 h 2657900"/>
              <a:gd name="connsiteX57" fmla="*/ 1812173 w 2657902"/>
              <a:gd name="connsiteY57" fmla="*/ 491958 h 2657900"/>
              <a:gd name="connsiteX58" fmla="*/ 1834322 w 2657902"/>
              <a:gd name="connsiteY58" fmla="*/ 574525 h 2657900"/>
              <a:gd name="connsiteX59" fmla="*/ 1751754 w 2657902"/>
              <a:gd name="connsiteY59" fmla="*/ 596551 h 2657900"/>
              <a:gd name="connsiteX60" fmla="*/ 1729728 w 2657902"/>
              <a:gd name="connsiteY60" fmla="*/ 514107 h 2657900"/>
              <a:gd name="connsiteX61" fmla="*/ 1789479 w 2657902"/>
              <a:gd name="connsiteY61" fmla="*/ 484344 h 2657900"/>
              <a:gd name="connsiteX62" fmla="*/ 868475 w 2657902"/>
              <a:gd name="connsiteY62" fmla="*/ 484344 h 2657900"/>
              <a:gd name="connsiteX63" fmla="*/ 928174 w 2657902"/>
              <a:gd name="connsiteY63" fmla="*/ 514107 h 2657900"/>
              <a:gd name="connsiteX64" fmla="*/ 906148 w 2657902"/>
              <a:gd name="connsiteY64" fmla="*/ 596551 h 2657900"/>
              <a:gd name="connsiteX65" fmla="*/ 823581 w 2657902"/>
              <a:gd name="connsiteY65" fmla="*/ 574525 h 2657900"/>
              <a:gd name="connsiteX66" fmla="*/ 845730 w 2657902"/>
              <a:gd name="connsiteY66" fmla="*/ 491958 h 2657900"/>
              <a:gd name="connsiteX67" fmla="*/ 868475 w 2657902"/>
              <a:gd name="connsiteY67" fmla="*/ 484344 h 2657900"/>
              <a:gd name="connsiteX68" fmla="*/ 1328951 w 2657902"/>
              <a:gd name="connsiteY68" fmla="*/ 362385 h 2657900"/>
              <a:gd name="connsiteX69" fmla="*/ 1389369 w 2657902"/>
              <a:gd name="connsiteY69" fmla="*/ 422803 h 2657900"/>
              <a:gd name="connsiteX70" fmla="*/ 1389369 w 2657902"/>
              <a:gd name="connsiteY70" fmla="*/ 1095892 h 2657900"/>
              <a:gd name="connsiteX71" fmla="*/ 1562010 w 2657902"/>
              <a:gd name="connsiteY71" fmla="*/ 1268532 h 2657900"/>
              <a:gd name="connsiteX72" fmla="*/ 1872591 w 2657902"/>
              <a:gd name="connsiteY72" fmla="*/ 1268532 h 2657900"/>
              <a:gd name="connsiteX73" fmla="*/ 1933009 w 2657902"/>
              <a:gd name="connsiteY73" fmla="*/ 1328950 h 2657900"/>
              <a:gd name="connsiteX74" fmla="*/ 1872591 w 2657902"/>
              <a:gd name="connsiteY74" fmla="*/ 1389368 h 2657900"/>
              <a:gd name="connsiteX75" fmla="*/ 1562010 w 2657902"/>
              <a:gd name="connsiteY75" fmla="*/ 1389368 h 2657900"/>
              <a:gd name="connsiteX76" fmla="*/ 1328951 w 2657902"/>
              <a:gd name="connsiteY76" fmla="*/ 1570622 h 2657900"/>
              <a:gd name="connsiteX77" fmla="*/ 1087279 w 2657902"/>
              <a:gd name="connsiteY77" fmla="*/ 1328950 h 2657900"/>
              <a:gd name="connsiteX78" fmla="*/ 1268533 w 2657902"/>
              <a:gd name="connsiteY78" fmla="*/ 1095892 h 2657900"/>
              <a:gd name="connsiteX79" fmla="*/ 1268533 w 2657902"/>
              <a:gd name="connsiteY79" fmla="*/ 422803 h 2657900"/>
              <a:gd name="connsiteX80" fmla="*/ 1328951 w 2657902"/>
              <a:gd name="connsiteY80" fmla="*/ 362385 h 2657900"/>
              <a:gd name="connsiteX81" fmla="*/ 1328951 w 2657902"/>
              <a:gd name="connsiteY81" fmla="*/ 120836 h 2657900"/>
              <a:gd name="connsiteX82" fmla="*/ 120836 w 2657902"/>
              <a:gd name="connsiteY82" fmla="*/ 1328950 h 2657900"/>
              <a:gd name="connsiteX83" fmla="*/ 1328951 w 2657902"/>
              <a:gd name="connsiteY83" fmla="*/ 2537064 h 2657900"/>
              <a:gd name="connsiteX84" fmla="*/ 2537066 w 2657902"/>
              <a:gd name="connsiteY84" fmla="*/ 1328950 h 2657900"/>
              <a:gd name="connsiteX85" fmla="*/ 1328951 w 2657902"/>
              <a:gd name="connsiteY85" fmla="*/ 120836 h 2657900"/>
              <a:gd name="connsiteX86" fmla="*/ 1328951 w 2657902"/>
              <a:gd name="connsiteY86" fmla="*/ 0 h 2657900"/>
              <a:gd name="connsiteX87" fmla="*/ 2657902 w 2657902"/>
              <a:gd name="connsiteY87" fmla="*/ 1328950 h 2657900"/>
              <a:gd name="connsiteX88" fmla="*/ 1328951 w 2657902"/>
              <a:gd name="connsiteY88" fmla="*/ 2657900 h 2657900"/>
              <a:gd name="connsiteX89" fmla="*/ 0 w 2657902"/>
              <a:gd name="connsiteY89" fmla="*/ 1328950 h 2657900"/>
              <a:gd name="connsiteX90" fmla="*/ 1328951 w 2657902"/>
              <a:gd name="connsiteY90" fmla="*/ 0 h 265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657902" h="2657900">
                <a:moveTo>
                  <a:pt x="1328951" y="2174679"/>
                </a:moveTo>
                <a:cubicBezTo>
                  <a:pt x="1362298" y="2174679"/>
                  <a:pt x="1389369" y="2201750"/>
                  <a:pt x="1389369" y="2235097"/>
                </a:cubicBezTo>
                <a:cubicBezTo>
                  <a:pt x="1389369" y="2268444"/>
                  <a:pt x="1362298" y="2295515"/>
                  <a:pt x="1328951" y="2295515"/>
                </a:cubicBezTo>
                <a:cubicBezTo>
                  <a:pt x="1295604" y="2295515"/>
                  <a:pt x="1268533" y="2268444"/>
                  <a:pt x="1268533" y="2235097"/>
                </a:cubicBezTo>
                <a:cubicBezTo>
                  <a:pt x="1268533" y="2201750"/>
                  <a:pt x="1295604" y="2174679"/>
                  <a:pt x="1328951" y="2174679"/>
                </a:cubicBezTo>
                <a:close/>
                <a:moveTo>
                  <a:pt x="1774553" y="2053735"/>
                </a:moveTo>
                <a:cubicBezTo>
                  <a:pt x="1797937" y="2050851"/>
                  <a:pt x="1821770" y="2061811"/>
                  <a:pt x="1834322" y="2083498"/>
                </a:cubicBezTo>
                <a:cubicBezTo>
                  <a:pt x="1850934" y="2112415"/>
                  <a:pt x="1841090" y="2149331"/>
                  <a:pt x="1812173" y="2165943"/>
                </a:cubicBezTo>
                <a:cubicBezTo>
                  <a:pt x="1783379" y="2182677"/>
                  <a:pt x="1746340" y="2172833"/>
                  <a:pt x="1729728" y="2143793"/>
                </a:cubicBezTo>
                <a:cubicBezTo>
                  <a:pt x="1712993" y="2114999"/>
                  <a:pt x="1722837" y="2077961"/>
                  <a:pt x="1751754" y="2061349"/>
                </a:cubicBezTo>
                <a:cubicBezTo>
                  <a:pt x="1759014" y="2057196"/>
                  <a:pt x="1766759" y="2054697"/>
                  <a:pt x="1774553" y="2053735"/>
                </a:cubicBezTo>
                <a:close/>
                <a:moveTo>
                  <a:pt x="883401" y="2053735"/>
                </a:moveTo>
                <a:cubicBezTo>
                  <a:pt x="891189" y="2054697"/>
                  <a:pt x="898919" y="2057196"/>
                  <a:pt x="906148" y="2061349"/>
                </a:cubicBezTo>
                <a:cubicBezTo>
                  <a:pt x="935065" y="2077961"/>
                  <a:pt x="944909" y="2114999"/>
                  <a:pt x="928174" y="2143793"/>
                </a:cubicBezTo>
                <a:cubicBezTo>
                  <a:pt x="911562" y="2172833"/>
                  <a:pt x="874647" y="2182677"/>
                  <a:pt x="845730" y="2165943"/>
                </a:cubicBezTo>
                <a:cubicBezTo>
                  <a:pt x="816813" y="2149331"/>
                  <a:pt x="806969" y="2112415"/>
                  <a:pt x="823581" y="2083498"/>
                </a:cubicBezTo>
                <a:cubicBezTo>
                  <a:pt x="836132" y="2061811"/>
                  <a:pt x="860035" y="2050851"/>
                  <a:pt x="883401" y="2053735"/>
                </a:cubicBezTo>
                <a:close/>
                <a:moveTo>
                  <a:pt x="2121102" y="1722042"/>
                </a:moveTo>
                <a:cubicBezTo>
                  <a:pt x="2128883" y="1723021"/>
                  <a:pt x="2136597" y="1725543"/>
                  <a:pt x="2143795" y="1729727"/>
                </a:cubicBezTo>
                <a:cubicBezTo>
                  <a:pt x="2172712" y="1746339"/>
                  <a:pt x="2182556" y="1783254"/>
                  <a:pt x="2165944" y="1812171"/>
                </a:cubicBezTo>
                <a:cubicBezTo>
                  <a:pt x="2149332" y="1841088"/>
                  <a:pt x="2112294" y="1851055"/>
                  <a:pt x="2083500" y="1834320"/>
                </a:cubicBezTo>
                <a:cubicBezTo>
                  <a:pt x="2054583" y="1817708"/>
                  <a:pt x="2044616" y="1780793"/>
                  <a:pt x="2061351" y="1751753"/>
                </a:cubicBezTo>
                <a:cubicBezTo>
                  <a:pt x="2073810" y="1730065"/>
                  <a:pt x="2097759" y="1719106"/>
                  <a:pt x="2121102" y="1722042"/>
                </a:cubicBezTo>
                <a:close/>
                <a:moveTo>
                  <a:pt x="536801" y="1722042"/>
                </a:moveTo>
                <a:cubicBezTo>
                  <a:pt x="560144" y="1719106"/>
                  <a:pt x="584093" y="1730065"/>
                  <a:pt x="596552" y="1751753"/>
                </a:cubicBezTo>
                <a:cubicBezTo>
                  <a:pt x="613286" y="1780793"/>
                  <a:pt x="603319" y="1817708"/>
                  <a:pt x="574402" y="1834320"/>
                </a:cubicBezTo>
                <a:cubicBezTo>
                  <a:pt x="545485" y="1851055"/>
                  <a:pt x="508570" y="1841088"/>
                  <a:pt x="491958" y="1812171"/>
                </a:cubicBezTo>
                <a:cubicBezTo>
                  <a:pt x="475346" y="1783254"/>
                  <a:pt x="485067" y="1746339"/>
                  <a:pt x="514107" y="1729727"/>
                </a:cubicBezTo>
                <a:cubicBezTo>
                  <a:pt x="521306" y="1725543"/>
                  <a:pt x="529020" y="1723021"/>
                  <a:pt x="536801" y="1722042"/>
                </a:cubicBezTo>
                <a:close/>
                <a:moveTo>
                  <a:pt x="2235099" y="1268532"/>
                </a:moveTo>
                <a:cubicBezTo>
                  <a:pt x="2268323" y="1268532"/>
                  <a:pt x="2295517" y="1295603"/>
                  <a:pt x="2295517" y="1328950"/>
                </a:cubicBezTo>
                <a:cubicBezTo>
                  <a:pt x="2295517" y="1362420"/>
                  <a:pt x="2268323" y="1389368"/>
                  <a:pt x="2235099" y="1389368"/>
                </a:cubicBezTo>
                <a:cubicBezTo>
                  <a:pt x="2201752" y="1389368"/>
                  <a:pt x="2174681" y="1362420"/>
                  <a:pt x="2174681" y="1328950"/>
                </a:cubicBezTo>
                <a:cubicBezTo>
                  <a:pt x="2174681" y="1295603"/>
                  <a:pt x="2201752" y="1268532"/>
                  <a:pt x="2235099" y="1268532"/>
                </a:cubicBezTo>
                <a:close/>
                <a:moveTo>
                  <a:pt x="422804" y="1268532"/>
                </a:moveTo>
                <a:cubicBezTo>
                  <a:pt x="456150" y="1268532"/>
                  <a:pt x="483222" y="1295603"/>
                  <a:pt x="483222" y="1328950"/>
                </a:cubicBezTo>
                <a:cubicBezTo>
                  <a:pt x="483222" y="1362420"/>
                  <a:pt x="456150" y="1389368"/>
                  <a:pt x="422804" y="1389368"/>
                </a:cubicBezTo>
                <a:cubicBezTo>
                  <a:pt x="389580" y="1389368"/>
                  <a:pt x="362385" y="1362420"/>
                  <a:pt x="362385" y="1328950"/>
                </a:cubicBezTo>
                <a:cubicBezTo>
                  <a:pt x="362385" y="1295603"/>
                  <a:pt x="389580" y="1268532"/>
                  <a:pt x="422804" y="1268532"/>
                </a:cubicBezTo>
                <a:close/>
                <a:moveTo>
                  <a:pt x="1328951" y="1208114"/>
                </a:moveTo>
                <a:cubicBezTo>
                  <a:pt x="1262258" y="1208114"/>
                  <a:pt x="1208115" y="1262257"/>
                  <a:pt x="1208115" y="1328950"/>
                </a:cubicBezTo>
                <a:cubicBezTo>
                  <a:pt x="1208115" y="1395644"/>
                  <a:pt x="1262258" y="1449786"/>
                  <a:pt x="1328951" y="1449786"/>
                </a:cubicBezTo>
                <a:cubicBezTo>
                  <a:pt x="1395645" y="1449786"/>
                  <a:pt x="1449787" y="1395644"/>
                  <a:pt x="1449787" y="1328950"/>
                </a:cubicBezTo>
                <a:cubicBezTo>
                  <a:pt x="1449787" y="1262257"/>
                  <a:pt x="1395645" y="1208114"/>
                  <a:pt x="1328951" y="1208114"/>
                </a:cubicBezTo>
                <a:close/>
                <a:moveTo>
                  <a:pt x="2106194" y="815914"/>
                </a:moveTo>
                <a:cubicBezTo>
                  <a:pt x="2129537" y="813013"/>
                  <a:pt x="2153485" y="824041"/>
                  <a:pt x="2165944" y="845729"/>
                </a:cubicBezTo>
                <a:cubicBezTo>
                  <a:pt x="2182556" y="874646"/>
                  <a:pt x="2172712" y="911561"/>
                  <a:pt x="2143795" y="928173"/>
                </a:cubicBezTo>
                <a:cubicBezTo>
                  <a:pt x="2115001" y="944908"/>
                  <a:pt x="2077963" y="935064"/>
                  <a:pt x="2061351" y="906147"/>
                </a:cubicBezTo>
                <a:cubicBezTo>
                  <a:pt x="2044616" y="877230"/>
                  <a:pt x="2054583" y="840315"/>
                  <a:pt x="2083500" y="823580"/>
                </a:cubicBezTo>
                <a:cubicBezTo>
                  <a:pt x="2090699" y="819396"/>
                  <a:pt x="2098412" y="816882"/>
                  <a:pt x="2106194" y="815914"/>
                </a:cubicBezTo>
                <a:close/>
                <a:moveTo>
                  <a:pt x="551657" y="815914"/>
                </a:moveTo>
                <a:cubicBezTo>
                  <a:pt x="559444" y="816882"/>
                  <a:pt x="567173" y="819396"/>
                  <a:pt x="574402" y="823580"/>
                </a:cubicBezTo>
                <a:cubicBezTo>
                  <a:pt x="603319" y="840315"/>
                  <a:pt x="613286" y="877230"/>
                  <a:pt x="596552" y="906147"/>
                </a:cubicBezTo>
                <a:cubicBezTo>
                  <a:pt x="579940" y="935064"/>
                  <a:pt x="542901" y="944908"/>
                  <a:pt x="514107" y="928173"/>
                </a:cubicBezTo>
                <a:cubicBezTo>
                  <a:pt x="485067" y="911561"/>
                  <a:pt x="475346" y="874646"/>
                  <a:pt x="491958" y="845729"/>
                </a:cubicBezTo>
                <a:cubicBezTo>
                  <a:pt x="504417" y="824041"/>
                  <a:pt x="528297" y="813013"/>
                  <a:pt x="551657" y="815914"/>
                </a:cubicBezTo>
                <a:close/>
                <a:moveTo>
                  <a:pt x="1789479" y="484344"/>
                </a:moveTo>
                <a:cubicBezTo>
                  <a:pt x="1797260" y="485305"/>
                  <a:pt x="1804974" y="487805"/>
                  <a:pt x="1812173" y="491958"/>
                </a:cubicBezTo>
                <a:cubicBezTo>
                  <a:pt x="1841090" y="508693"/>
                  <a:pt x="1850934" y="545608"/>
                  <a:pt x="1834322" y="574525"/>
                </a:cubicBezTo>
                <a:cubicBezTo>
                  <a:pt x="1817587" y="603319"/>
                  <a:pt x="1780795" y="613286"/>
                  <a:pt x="1751754" y="596551"/>
                </a:cubicBezTo>
                <a:cubicBezTo>
                  <a:pt x="1722837" y="579939"/>
                  <a:pt x="1712993" y="542901"/>
                  <a:pt x="1729728" y="514107"/>
                </a:cubicBezTo>
                <a:cubicBezTo>
                  <a:pt x="1742187" y="492419"/>
                  <a:pt x="1766136" y="481460"/>
                  <a:pt x="1789479" y="484344"/>
                </a:cubicBezTo>
                <a:close/>
                <a:moveTo>
                  <a:pt x="868475" y="484344"/>
                </a:moveTo>
                <a:cubicBezTo>
                  <a:pt x="891836" y="481460"/>
                  <a:pt x="915715" y="492419"/>
                  <a:pt x="928174" y="514107"/>
                </a:cubicBezTo>
                <a:cubicBezTo>
                  <a:pt x="944909" y="542901"/>
                  <a:pt x="935065" y="579939"/>
                  <a:pt x="906148" y="596551"/>
                </a:cubicBezTo>
                <a:cubicBezTo>
                  <a:pt x="877231" y="613286"/>
                  <a:pt x="840316" y="603319"/>
                  <a:pt x="823581" y="574525"/>
                </a:cubicBezTo>
                <a:cubicBezTo>
                  <a:pt x="806969" y="545608"/>
                  <a:pt x="816813" y="508693"/>
                  <a:pt x="845730" y="491958"/>
                </a:cubicBezTo>
                <a:cubicBezTo>
                  <a:pt x="852959" y="487805"/>
                  <a:pt x="860688" y="485305"/>
                  <a:pt x="868475" y="484344"/>
                </a:cubicBezTo>
                <a:close/>
                <a:moveTo>
                  <a:pt x="1328951" y="362385"/>
                </a:moveTo>
                <a:cubicBezTo>
                  <a:pt x="1362298" y="362385"/>
                  <a:pt x="1389369" y="389579"/>
                  <a:pt x="1389369" y="422803"/>
                </a:cubicBezTo>
                <a:lnTo>
                  <a:pt x="1389369" y="1095892"/>
                </a:lnTo>
                <a:cubicBezTo>
                  <a:pt x="1473905" y="1117795"/>
                  <a:pt x="1539984" y="1184242"/>
                  <a:pt x="1562010" y="1268532"/>
                </a:cubicBezTo>
                <a:lnTo>
                  <a:pt x="1872591" y="1268532"/>
                </a:lnTo>
                <a:cubicBezTo>
                  <a:pt x="1905937" y="1268532"/>
                  <a:pt x="1933009" y="1295603"/>
                  <a:pt x="1933009" y="1328950"/>
                </a:cubicBezTo>
                <a:cubicBezTo>
                  <a:pt x="1933009" y="1362420"/>
                  <a:pt x="1905937" y="1389368"/>
                  <a:pt x="1872591" y="1389368"/>
                </a:cubicBezTo>
                <a:lnTo>
                  <a:pt x="1562010" y="1389368"/>
                </a:lnTo>
                <a:cubicBezTo>
                  <a:pt x="1535185" y="1493469"/>
                  <a:pt x="1441420" y="1570622"/>
                  <a:pt x="1328951" y="1570622"/>
                </a:cubicBezTo>
                <a:cubicBezTo>
                  <a:pt x="1195564" y="1570622"/>
                  <a:pt x="1087279" y="1462460"/>
                  <a:pt x="1087279" y="1328950"/>
                </a:cubicBezTo>
                <a:cubicBezTo>
                  <a:pt x="1087279" y="1216482"/>
                  <a:pt x="1164555" y="1122840"/>
                  <a:pt x="1268533" y="1095892"/>
                </a:cubicBezTo>
                <a:lnTo>
                  <a:pt x="1268533" y="422803"/>
                </a:lnTo>
                <a:cubicBezTo>
                  <a:pt x="1268533" y="389579"/>
                  <a:pt x="1295604" y="362385"/>
                  <a:pt x="1328951" y="362385"/>
                </a:cubicBezTo>
                <a:close/>
                <a:moveTo>
                  <a:pt x="1328951" y="120836"/>
                </a:moveTo>
                <a:cubicBezTo>
                  <a:pt x="661646" y="120836"/>
                  <a:pt x="120836" y="661645"/>
                  <a:pt x="120836" y="1328950"/>
                </a:cubicBezTo>
                <a:cubicBezTo>
                  <a:pt x="120836" y="1996255"/>
                  <a:pt x="661646" y="2537064"/>
                  <a:pt x="1328951" y="2537064"/>
                </a:cubicBezTo>
                <a:cubicBezTo>
                  <a:pt x="1996257" y="2537064"/>
                  <a:pt x="2537066" y="1996255"/>
                  <a:pt x="2537066" y="1328950"/>
                </a:cubicBezTo>
                <a:cubicBezTo>
                  <a:pt x="2537066" y="661645"/>
                  <a:pt x="1996257" y="120836"/>
                  <a:pt x="1328951" y="120836"/>
                </a:cubicBezTo>
                <a:close/>
                <a:moveTo>
                  <a:pt x="1328951" y="0"/>
                </a:moveTo>
                <a:cubicBezTo>
                  <a:pt x="2062827" y="0"/>
                  <a:pt x="2657902" y="595074"/>
                  <a:pt x="2657902" y="1328950"/>
                </a:cubicBezTo>
                <a:cubicBezTo>
                  <a:pt x="2657902" y="2062949"/>
                  <a:pt x="2062827" y="2657900"/>
                  <a:pt x="1328951" y="2657900"/>
                </a:cubicBezTo>
                <a:cubicBezTo>
                  <a:pt x="595075" y="2657900"/>
                  <a:pt x="0" y="2062949"/>
                  <a:pt x="0" y="1328950"/>
                </a:cubicBezTo>
                <a:cubicBezTo>
                  <a:pt x="0" y="595074"/>
                  <a:pt x="595075" y="0"/>
                  <a:pt x="132895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5722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1569308"/>
            <a:ext cx="2954295" cy="37193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2276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50" Type="http://schemas.openxmlformats.org/officeDocument/2006/relationships/slideLayout" Target="../slideLayouts/slideLayout50.xml"/><Relationship Id="rId5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594015" y="5991924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260E2A6B-A809-4840-BF14-8648BC0BDF87}" type="slidenum">
              <a:rPr lang="id-ID" sz="1200" b="1" i="0">
                <a:solidFill>
                  <a:srgbClr val="000000"/>
                </a:solidFill>
                <a:latin typeface="Titillium" charset="0"/>
                <a:ea typeface="Titillium" charset="0"/>
                <a:cs typeface="Titillium" charset="0"/>
              </a:rPr>
              <a:pPr algn="l"/>
              <a:t>‹#›</a:t>
            </a:fld>
            <a:endParaRPr lang="en-MY" sz="1200" b="1" i="0" dirty="0">
              <a:solidFill>
                <a:srgbClr val="000000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85800" y="603324"/>
            <a:ext cx="703719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 spc="300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Titillium Bd" charset="0"/>
                <a:ea typeface="Titillium Bd" charset="0"/>
                <a:cs typeface="Titillium Bd" charset="0"/>
              </a:rPr>
              <a:t>POWER</a:t>
            </a:r>
            <a:endParaRPr lang="en-US" sz="1200" b="1" i="0" spc="3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latin typeface="Titillium Bd" charset="0"/>
              <a:ea typeface="Titillium Bd" charset="0"/>
              <a:cs typeface="Titillium B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262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90" r:id="rId2"/>
    <p:sldLayoutId id="2147483699" r:id="rId3"/>
    <p:sldLayoutId id="2147483689" r:id="rId4"/>
    <p:sldLayoutId id="2147483681" r:id="rId5"/>
    <p:sldLayoutId id="2147483660" r:id="rId6"/>
    <p:sldLayoutId id="2147483655" r:id="rId7"/>
    <p:sldLayoutId id="2147483696" r:id="rId8"/>
    <p:sldLayoutId id="2147483691" r:id="rId9"/>
    <p:sldLayoutId id="2147483682" r:id="rId10"/>
    <p:sldLayoutId id="2147483668" r:id="rId11"/>
    <p:sldLayoutId id="2147483671" r:id="rId12"/>
    <p:sldLayoutId id="2147483673" r:id="rId13"/>
    <p:sldLayoutId id="2147483676" r:id="rId14"/>
    <p:sldLayoutId id="2147483675" r:id="rId15"/>
    <p:sldLayoutId id="2147483674" r:id="rId16"/>
    <p:sldLayoutId id="2147483678" r:id="rId17"/>
    <p:sldLayoutId id="2147483679" r:id="rId18"/>
    <p:sldLayoutId id="2147483680" r:id="rId19"/>
    <p:sldLayoutId id="2147483672" r:id="rId20"/>
    <p:sldLayoutId id="2147483669" r:id="rId21"/>
    <p:sldLayoutId id="2147483665" r:id="rId22"/>
    <p:sldLayoutId id="2147483670" r:id="rId23"/>
    <p:sldLayoutId id="2147483661" r:id="rId24"/>
    <p:sldLayoutId id="2147483687" r:id="rId25"/>
    <p:sldLayoutId id="2147483663" r:id="rId26"/>
    <p:sldLayoutId id="2147483667" r:id="rId27"/>
    <p:sldLayoutId id="2147483664" r:id="rId28"/>
    <p:sldLayoutId id="2147483662" r:id="rId29"/>
    <p:sldLayoutId id="2147483657" r:id="rId30"/>
    <p:sldLayoutId id="2147483697" r:id="rId31"/>
    <p:sldLayoutId id="2147483686" r:id="rId32"/>
    <p:sldLayoutId id="2147483656" r:id="rId33"/>
    <p:sldLayoutId id="2147483688" r:id="rId34"/>
    <p:sldLayoutId id="2147483654" r:id="rId35"/>
    <p:sldLayoutId id="2147483658" r:id="rId36"/>
    <p:sldLayoutId id="2147483711" r:id="rId37"/>
    <p:sldLayoutId id="2147483659" r:id="rId38"/>
    <p:sldLayoutId id="2147483677" r:id="rId39"/>
    <p:sldLayoutId id="2147483683" r:id="rId40"/>
    <p:sldLayoutId id="2147483698" r:id="rId41"/>
    <p:sldLayoutId id="2147483695" r:id="rId42"/>
    <p:sldLayoutId id="2147483693" r:id="rId43"/>
    <p:sldLayoutId id="2147483694" r:id="rId44"/>
    <p:sldLayoutId id="2147483651" r:id="rId45"/>
    <p:sldLayoutId id="2147483666" r:id="rId46"/>
    <p:sldLayoutId id="2147483710" r:id="rId47"/>
    <p:sldLayoutId id="2147483709" r:id="rId48"/>
    <p:sldLayoutId id="2147483713" r:id="rId49"/>
    <p:sldLayoutId id="2147483717" r:id="rId5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39.xml"/><Relationship Id="rId2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282" y="4308052"/>
            <a:ext cx="2455081" cy="1638000"/>
          </a:xfrm>
          <a:prstGeom prst="rect">
            <a:avLst/>
          </a:prstGeom>
        </p:spPr>
      </p:pic>
      <p:sp>
        <p:nvSpPr>
          <p:cNvPr id="6" name="AutoShape 2"/>
          <p:cNvSpPr>
            <a:spLocks/>
          </p:cNvSpPr>
          <p:nvPr/>
        </p:nvSpPr>
        <p:spPr bwMode="auto">
          <a:xfrm>
            <a:off x="1189144" y="637460"/>
            <a:ext cx="3353197" cy="3629025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>
                  <a:alpha val="60000"/>
                </a:schemeClr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AutoShape 2"/>
          <p:cNvSpPr>
            <a:spLocks/>
          </p:cNvSpPr>
          <p:nvPr/>
        </p:nvSpPr>
        <p:spPr bwMode="auto">
          <a:xfrm>
            <a:off x="2070957" y="1608518"/>
            <a:ext cx="1558694" cy="168690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289" y="897859"/>
            <a:ext cx="1360315" cy="6638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395" y="3314716"/>
            <a:ext cx="2116298" cy="1307539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2804160" y="2468880"/>
            <a:ext cx="8001000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15000">
                  <a:srgbClr val="F9A1C7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14160" y="1397416"/>
            <a:ext cx="4191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Predicting </a:t>
            </a:r>
            <a:r>
              <a:rPr lang="en-US" sz="2800" b="1" dirty="0" smtClean="0">
                <a:solidFill>
                  <a:schemeClr val="accent1"/>
                </a:solidFill>
              </a:rPr>
              <a:t>business quality</a:t>
            </a:r>
            <a:r>
              <a:rPr lang="en-US" sz="2800" dirty="0" smtClean="0">
                <a:solidFill>
                  <a:schemeClr val="accent1"/>
                </a:solidFill>
              </a:rPr>
              <a:t> </a:t>
            </a:r>
            <a:r>
              <a:rPr lang="en-US" sz="2800" dirty="0" smtClean="0"/>
              <a:t>from online advertisement</a:t>
            </a:r>
            <a:endParaRPr lang="en-US" sz="28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5268" y="4300308"/>
            <a:ext cx="2457000" cy="163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8744" y="4305765"/>
            <a:ext cx="2293201" cy="163800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H="1">
            <a:off x="9745268" y="4306311"/>
            <a:ext cx="1" cy="1637454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437133" y="4306311"/>
            <a:ext cx="21611" cy="1637454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412904" y="2844355"/>
            <a:ext cx="3293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Francisco </a:t>
            </a:r>
            <a:r>
              <a:rPr lang="en-US" sz="2800" dirty="0" err="1" smtClean="0"/>
              <a:t>Casanueva</a:t>
            </a:r>
            <a:endParaRPr lang="en-US" sz="28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575" y="5515267"/>
            <a:ext cx="1741714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9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3"/>
          <p:cNvSpPr>
            <a:spLocks/>
          </p:cNvSpPr>
          <p:nvPr/>
        </p:nvSpPr>
        <p:spPr bwMode="auto">
          <a:xfrm>
            <a:off x="7183333" y="2412280"/>
            <a:ext cx="2922628" cy="2922624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problem are we solving?</a:t>
            </a:r>
            <a:endParaRPr lang="en-US" dirty="0"/>
          </a:p>
        </p:txBody>
      </p:sp>
      <p:sp>
        <p:nvSpPr>
          <p:cNvPr id="4" name="AutoShape 3"/>
          <p:cNvSpPr>
            <a:spLocks/>
          </p:cNvSpPr>
          <p:nvPr/>
        </p:nvSpPr>
        <p:spPr bwMode="auto">
          <a:xfrm>
            <a:off x="2096600" y="2412280"/>
            <a:ext cx="2922628" cy="2922624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AutoShape 3"/>
          <p:cNvSpPr>
            <a:spLocks/>
          </p:cNvSpPr>
          <p:nvPr/>
        </p:nvSpPr>
        <p:spPr bwMode="auto">
          <a:xfrm>
            <a:off x="4634686" y="2412280"/>
            <a:ext cx="2922628" cy="2922624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218814" y="3770573"/>
            <a:ext cx="17543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APPROACH</a:t>
            </a:r>
            <a:endParaRPr lang="en-US" sz="1200" b="1" spc="200" dirty="0">
              <a:solidFill>
                <a:schemeClr val="bg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98159" y="4000111"/>
            <a:ext cx="1995684" cy="8309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Use of </a:t>
            </a:r>
            <a:r>
              <a:rPr lang="en-US" sz="1200" b="1" dirty="0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Yelp API</a:t>
            </a:r>
            <a:r>
              <a:rPr lang="en-US" sz="1200" dirty="0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to get structured data from the main European cities</a:t>
            </a:r>
            <a:endParaRPr lang="en-US" sz="1200" dirty="0">
              <a:solidFill>
                <a:schemeClr val="bg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12574" y="3770573"/>
            <a:ext cx="17543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PROBLEM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91919" y="4000111"/>
            <a:ext cx="1995684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b="1" dirty="0" smtClean="0">
                <a:solidFill>
                  <a:schemeClr val="accent2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Predicting restaurant rating 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based on advert attributes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67461" y="3770573"/>
            <a:ext cx="17543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SUCCESS METRIC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46806" y="4000111"/>
            <a:ext cx="1995684" cy="110799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We will be comparing </a:t>
            </a:r>
            <a:r>
              <a:rPr lang="en-US" sz="1200" b="1" dirty="0" smtClean="0">
                <a:solidFill>
                  <a:schemeClr val="accent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accuracy of our models with the baseline 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set by 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 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common 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rating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1" name="Shape 3647"/>
          <p:cNvSpPr/>
          <p:nvPr/>
        </p:nvSpPr>
        <p:spPr>
          <a:xfrm>
            <a:off x="8396114" y="2945751"/>
            <a:ext cx="497065" cy="497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pic>
        <p:nvPicPr>
          <p:cNvPr id="11" name="Imagen 10" descr="yelp.ico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61" y="2543225"/>
            <a:ext cx="1035932" cy="1035932"/>
          </a:xfrm>
          <a:prstGeom prst="rect">
            <a:avLst/>
          </a:prstGeom>
        </p:spPr>
      </p:pic>
      <p:sp>
        <p:nvSpPr>
          <p:cNvPr id="22" name="Shape 3631"/>
          <p:cNvSpPr/>
          <p:nvPr/>
        </p:nvSpPr>
        <p:spPr>
          <a:xfrm>
            <a:off x="3303016" y="2939334"/>
            <a:ext cx="546772" cy="5467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782" y="5891"/>
                </a:moveTo>
                <a:lnTo>
                  <a:pt x="9818" y="5891"/>
                </a:lnTo>
                <a:cubicBezTo>
                  <a:pt x="9547" y="5891"/>
                  <a:pt x="9327" y="6111"/>
                  <a:pt x="9327" y="6382"/>
                </a:cubicBezTo>
                <a:cubicBezTo>
                  <a:pt x="9327" y="6394"/>
                  <a:pt x="9334" y="6405"/>
                  <a:pt x="9334" y="6417"/>
                </a:cubicBezTo>
                <a:lnTo>
                  <a:pt x="9328" y="6417"/>
                </a:lnTo>
                <a:lnTo>
                  <a:pt x="9819" y="12308"/>
                </a:lnTo>
                <a:lnTo>
                  <a:pt x="9825" y="12307"/>
                </a:lnTo>
                <a:cubicBezTo>
                  <a:pt x="9844" y="12562"/>
                  <a:pt x="10050" y="12764"/>
                  <a:pt x="10309" y="12764"/>
                </a:cubicBezTo>
                <a:lnTo>
                  <a:pt x="11291" y="12764"/>
                </a:lnTo>
                <a:cubicBezTo>
                  <a:pt x="11550" y="12764"/>
                  <a:pt x="11756" y="12562"/>
                  <a:pt x="11775" y="12307"/>
                </a:cubicBezTo>
                <a:lnTo>
                  <a:pt x="11781" y="12308"/>
                </a:lnTo>
                <a:lnTo>
                  <a:pt x="12272" y="6417"/>
                </a:lnTo>
                <a:lnTo>
                  <a:pt x="12266" y="6417"/>
                </a:lnTo>
                <a:cubicBezTo>
                  <a:pt x="12267" y="6405"/>
                  <a:pt x="12273" y="6394"/>
                  <a:pt x="12273" y="6382"/>
                </a:cubicBezTo>
                <a:cubicBezTo>
                  <a:pt x="12273" y="6111"/>
                  <a:pt x="12053" y="5891"/>
                  <a:pt x="11782" y="5891"/>
                </a:cubicBezTo>
                <a:moveTo>
                  <a:pt x="10800" y="13745"/>
                </a:moveTo>
                <a:cubicBezTo>
                  <a:pt x="10258" y="13745"/>
                  <a:pt x="9818" y="14186"/>
                  <a:pt x="9818" y="14727"/>
                </a:cubicBezTo>
                <a:cubicBezTo>
                  <a:pt x="9818" y="15269"/>
                  <a:pt x="10258" y="15709"/>
                  <a:pt x="10800" y="15709"/>
                </a:cubicBezTo>
                <a:cubicBezTo>
                  <a:pt x="11342" y="15709"/>
                  <a:pt x="11782" y="15269"/>
                  <a:pt x="11782" y="14727"/>
                </a:cubicBezTo>
                <a:cubicBezTo>
                  <a:pt x="11782" y="14186"/>
                  <a:pt x="11342" y="13745"/>
                  <a:pt x="10800" y="1374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548640" y="624840"/>
            <a:ext cx="85344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849787" y="5931840"/>
            <a:ext cx="3244055" cy="5539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latin typeface="Titillium" charset="0"/>
                <a:ea typeface="Titillium" charset="0"/>
                <a:cs typeface="Titillium" charset="0"/>
              </a:rPr>
              <a:t>Unable to show causality. (At least for the problem proposed</a:t>
            </a:r>
            <a:r>
              <a:rPr lang="en-US" sz="1200" dirty="0" smtClean="0">
                <a:latin typeface="Titillium" charset="0"/>
                <a:ea typeface="Titillium" charset="0"/>
                <a:cs typeface="Titillium" charset="0"/>
              </a:rPr>
              <a:t>).</a:t>
            </a:r>
            <a:endParaRPr lang="en-US" sz="1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849787" y="5699463"/>
            <a:ext cx="999276" cy="26403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LIMITATIONS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2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/>
          <p:cNvSpPr>
            <a:spLocks/>
          </p:cNvSpPr>
          <p:nvPr/>
        </p:nvSpPr>
        <p:spPr bwMode="auto">
          <a:xfrm>
            <a:off x="5905108" y="1338265"/>
            <a:ext cx="4890130" cy="476354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381000" cap="flat">
            <a:gradFill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lin ang="2700000" scaled="0"/>
            </a:gra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6" name="Imagen 5" descr="Captura de pantalla 2017-05-25 a las 9.09.00 p.m.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5" y="1614662"/>
            <a:ext cx="4960869" cy="4730685"/>
          </a:xfrm>
          <a:prstGeom prst="rect">
            <a:avLst/>
          </a:prstGeom>
        </p:spPr>
      </p:pic>
      <p:pic>
        <p:nvPicPr>
          <p:cNvPr id="7" name="Imagen 6" descr="Captura de pantalla 2017-05-25 a las 9.11.21 p.m.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556" y="635575"/>
            <a:ext cx="4318000" cy="4690619"/>
          </a:xfrm>
          <a:prstGeom prst="rect">
            <a:avLst/>
          </a:prstGeom>
        </p:spPr>
      </p:pic>
      <p:sp>
        <p:nvSpPr>
          <p:cNvPr id="22" name="Title 1"/>
          <p:cNvSpPr txBox="1">
            <a:spLocks/>
          </p:cNvSpPr>
          <p:nvPr/>
        </p:nvSpPr>
        <p:spPr>
          <a:xfrm>
            <a:off x="424665" y="515535"/>
            <a:ext cx="4834629" cy="495486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7F3EB2"/>
                </a:solidFill>
              </a:rPr>
              <a:t>Why is it important?</a:t>
            </a:r>
            <a:endParaRPr lang="en-US" b="1" dirty="0">
              <a:solidFill>
                <a:srgbClr val="7F3E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11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"/>
          <p:cNvSpPr>
            <a:spLocks/>
          </p:cNvSpPr>
          <p:nvPr/>
        </p:nvSpPr>
        <p:spPr bwMode="auto">
          <a:xfrm rot="1376640">
            <a:off x="8957716" y="2590594"/>
            <a:ext cx="1754060" cy="170865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/>
          </a:solidFill>
          <a:ln w="28575" cap="flat" cmpd="sng">
            <a:solidFill>
              <a:srgbClr val="FF5988">
                <a:alpha val="20000"/>
              </a:srgbClr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22668" y="2596506"/>
            <a:ext cx="2049438" cy="452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773AA1"/>
                </a:solidFill>
                <a:latin typeface="Titillium Light" charset="0"/>
                <a:ea typeface="Titillium Light" charset="0"/>
                <a:cs typeface="Titillium Light" charset="0"/>
              </a:rPr>
              <a:t>1 Main restaurant request</a:t>
            </a:r>
            <a:endParaRPr lang="en-US" dirty="0">
              <a:solidFill>
                <a:srgbClr val="773AA1"/>
              </a:solidFill>
              <a:latin typeface="Titillium Light" charset="0"/>
              <a:ea typeface="Titillium Light" charset="0"/>
              <a:cs typeface="Titillium Light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867474" y="3097028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9"/>
          <p:cNvSpPr txBox="1"/>
          <p:nvPr/>
        </p:nvSpPr>
        <p:spPr>
          <a:xfrm>
            <a:off x="9077628" y="2175320"/>
            <a:ext cx="1913801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dirty="0" smtClean="0">
                <a:solidFill>
                  <a:srgbClr val="F5588A"/>
                </a:solidFill>
                <a:latin typeface="Titillium Light" charset="0"/>
                <a:ea typeface="Titillium Light" charset="0"/>
                <a:cs typeface="Titillium Light" charset="0"/>
              </a:rPr>
              <a:t>Final dataset</a:t>
            </a:r>
            <a:endParaRPr lang="en-US" dirty="0">
              <a:solidFill>
                <a:srgbClr val="F5588A"/>
              </a:solidFill>
              <a:latin typeface="Titillium Light" charset="0"/>
              <a:ea typeface="Titillium Light" charset="0"/>
              <a:cs typeface="Titillium Light" charset="0"/>
            </a:endParaRPr>
          </a:p>
        </p:txBody>
      </p:sp>
      <p:cxnSp>
        <p:nvCxnSpPr>
          <p:cNvPr id="18" name="Straight Connector 10"/>
          <p:cNvCxnSpPr/>
          <p:nvPr/>
        </p:nvCxnSpPr>
        <p:spPr>
          <a:xfrm>
            <a:off x="10284192" y="2469199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9"/>
          <p:cNvSpPr txBox="1"/>
          <p:nvPr/>
        </p:nvSpPr>
        <p:spPr>
          <a:xfrm>
            <a:off x="4114828" y="5742758"/>
            <a:ext cx="2530031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dirty="0" smtClean="0">
                <a:solidFill>
                  <a:srgbClr val="C44C9C"/>
                </a:solidFill>
                <a:latin typeface="Titillium Light" charset="0"/>
                <a:ea typeface="Titillium Light" charset="0"/>
                <a:cs typeface="Titillium Light" charset="0"/>
              </a:rPr>
              <a:t>2 Image recognition</a:t>
            </a:r>
            <a:endParaRPr lang="en-US" dirty="0">
              <a:solidFill>
                <a:srgbClr val="C44C9C"/>
              </a:solidFill>
              <a:latin typeface="Titillium Light" charset="0"/>
              <a:ea typeface="Titillium Light" charset="0"/>
              <a:cs typeface="Titillium Light" charset="0"/>
            </a:endParaRPr>
          </a:p>
        </p:txBody>
      </p:sp>
      <p:cxnSp>
        <p:nvCxnSpPr>
          <p:cNvPr id="20" name="Straight Connector 10"/>
          <p:cNvCxnSpPr/>
          <p:nvPr/>
        </p:nvCxnSpPr>
        <p:spPr>
          <a:xfrm>
            <a:off x="4917985" y="6036637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/>
          <p:nvPr/>
        </p:nvCxnSpPr>
        <p:spPr>
          <a:xfrm>
            <a:off x="3956590" y="1592621"/>
            <a:ext cx="5150922" cy="1403676"/>
          </a:xfrm>
          <a:prstGeom prst="straightConnector1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orma libre 27"/>
          <p:cNvSpPr/>
          <p:nvPr/>
        </p:nvSpPr>
        <p:spPr>
          <a:xfrm>
            <a:off x="3041395" y="2679189"/>
            <a:ext cx="6051176" cy="2239554"/>
          </a:xfrm>
          <a:custGeom>
            <a:avLst/>
            <a:gdLst>
              <a:gd name="connsiteX0" fmla="*/ 0 w 6051176"/>
              <a:gd name="connsiteY0" fmla="*/ 0 h 2239554"/>
              <a:gd name="connsiteX1" fmla="*/ 2749176 w 6051176"/>
              <a:gd name="connsiteY1" fmla="*/ 2196353 h 2239554"/>
              <a:gd name="connsiteX2" fmla="*/ 6051176 w 6051176"/>
              <a:gd name="connsiteY2" fmla="*/ 1359647 h 2239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51176" h="2239554">
                <a:moveTo>
                  <a:pt x="0" y="0"/>
                </a:moveTo>
                <a:cubicBezTo>
                  <a:pt x="870323" y="984872"/>
                  <a:pt x="1740647" y="1969745"/>
                  <a:pt x="2749176" y="2196353"/>
                </a:cubicBezTo>
                <a:cubicBezTo>
                  <a:pt x="3757705" y="2422961"/>
                  <a:pt x="5137274" y="1700804"/>
                  <a:pt x="6051176" y="1359647"/>
                </a:cubicBezTo>
              </a:path>
            </a:pathLst>
          </a:custGeom>
          <a:ln w="28575" cmpd="sng">
            <a:solidFill>
              <a:srgbClr val="7F3EB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AutoShape 1"/>
          <p:cNvSpPr>
            <a:spLocks/>
          </p:cNvSpPr>
          <p:nvPr/>
        </p:nvSpPr>
        <p:spPr bwMode="auto">
          <a:xfrm rot="12355141">
            <a:off x="4182583" y="3800503"/>
            <a:ext cx="1874117" cy="159376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/>
          </a:solidFill>
          <a:ln w="12700" cap="flat">
            <a:solidFill>
              <a:schemeClr val="tx1">
                <a:alpha val="20000"/>
              </a:schemeClr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" name="AutoShape 1"/>
          <p:cNvSpPr>
            <a:spLocks/>
          </p:cNvSpPr>
          <p:nvPr/>
        </p:nvSpPr>
        <p:spPr bwMode="auto">
          <a:xfrm rot="10074050">
            <a:off x="2306968" y="1060014"/>
            <a:ext cx="1754060" cy="170865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/>
          </a:solidFill>
          <a:ln w="12700" cap="flat">
            <a:solidFill>
              <a:schemeClr val="tx1">
                <a:alpha val="20000"/>
              </a:schemeClr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79" y="1153728"/>
            <a:ext cx="2241176" cy="1093694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388" y="3499410"/>
            <a:ext cx="3479010" cy="2148289"/>
          </a:xfrm>
          <a:prstGeom prst="rect">
            <a:avLst/>
          </a:prstGeom>
        </p:spPr>
      </p:pic>
      <p:sp>
        <p:nvSpPr>
          <p:cNvPr id="33" name="Shape 3682"/>
          <p:cNvSpPr/>
          <p:nvPr/>
        </p:nvSpPr>
        <p:spPr>
          <a:xfrm>
            <a:off x="9317152" y="3097896"/>
            <a:ext cx="995906" cy="814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3200"/>
                </a:moveTo>
                <a:lnTo>
                  <a:pt x="5400" y="13200"/>
                </a:lnTo>
                <a:cubicBezTo>
                  <a:pt x="5129" y="13200"/>
                  <a:pt x="4909" y="13470"/>
                  <a:pt x="4909" y="13800"/>
                </a:cubicBezTo>
                <a:cubicBezTo>
                  <a:pt x="4909" y="14132"/>
                  <a:pt x="5129" y="14400"/>
                  <a:pt x="5400" y="14400"/>
                </a:cubicBezTo>
                <a:lnTo>
                  <a:pt x="21109" y="14400"/>
                </a:lnTo>
                <a:cubicBezTo>
                  <a:pt x="21380" y="14400"/>
                  <a:pt x="21600" y="14132"/>
                  <a:pt x="21600" y="13800"/>
                </a:cubicBezTo>
                <a:cubicBezTo>
                  <a:pt x="21600" y="13470"/>
                  <a:pt x="21380" y="13200"/>
                  <a:pt x="21109" y="13200"/>
                </a:cubicBezTo>
                <a:moveTo>
                  <a:pt x="21109" y="7200"/>
                </a:moveTo>
                <a:lnTo>
                  <a:pt x="5400" y="7200"/>
                </a:lnTo>
                <a:cubicBezTo>
                  <a:pt x="5129" y="7200"/>
                  <a:pt x="4909" y="7470"/>
                  <a:pt x="4909" y="7800"/>
                </a:cubicBezTo>
                <a:cubicBezTo>
                  <a:pt x="4909" y="8132"/>
                  <a:pt x="5129" y="8401"/>
                  <a:pt x="5400" y="8401"/>
                </a:cubicBezTo>
                <a:lnTo>
                  <a:pt x="21109" y="8401"/>
                </a:lnTo>
                <a:cubicBezTo>
                  <a:pt x="21380" y="8401"/>
                  <a:pt x="21600" y="8132"/>
                  <a:pt x="21600" y="7800"/>
                </a:cubicBezTo>
                <a:cubicBezTo>
                  <a:pt x="21600" y="7470"/>
                  <a:pt x="21380" y="7200"/>
                  <a:pt x="21109" y="7200"/>
                </a:cubicBezTo>
                <a:moveTo>
                  <a:pt x="1473" y="0"/>
                </a:moveTo>
                <a:cubicBezTo>
                  <a:pt x="659" y="0"/>
                  <a:pt x="0" y="806"/>
                  <a:pt x="0" y="1800"/>
                </a:cubicBezTo>
                <a:cubicBezTo>
                  <a:pt x="0" y="2795"/>
                  <a:pt x="659" y="3600"/>
                  <a:pt x="1473" y="3600"/>
                </a:cubicBezTo>
                <a:cubicBezTo>
                  <a:pt x="2286" y="3600"/>
                  <a:pt x="2945" y="2795"/>
                  <a:pt x="2945" y="1800"/>
                </a:cubicBezTo>
                <a:cubicBezTo>
                  <a:pt x="2945" y="806"/>
                  <a:pt x="2286" y="0"/>
                  <a:pt x="1473" y="0"/>
                </a:cubicBezTo>
                <a:moveTo>
                  <a:pt x="21109" y="19200"/>
                </a:moveTo>
                <a:lnTo>
                  <a:pt x="5400" y="19200"/>
                </a:lnTo>
                <a:cubicBezTo>
                  <a:pt x="5129" y="19200"/>
                  <a:pt x="4909" y="19470"/>
                  <a:pt x="4909" y="19800"/>
                </a:cubicBezTo>
                <a:cubicBezTo>
                  <a:pt x="4909" y="20132"/>
                  <a:pt x="5129" y="20400"/>
                  <a:pt x="5400" y="20400"/>
                </a:cubicBezTo>
                <a:lnTo>
                  <a:pt x="21109" y="20400"/>
                </a:lnTo>
                <a:cubicBezTo>
                  <a:pt x="21380" y="20400"/>
                  <a:pt x="21600" y="20132"/>
                  <a:pt x="21600" y="19800"/>
                </a:cubicBezTo>
                <a:cubicBezTo>
                  <a:pt x="21600" y="19470"/>
                  <a:pt x="21380" y="19200"/>
                  <a:pt x="21109" y="19200"/>
                </a:cubicBezTo>
                <a:moveTo>
                  <a:pt x="5400" y="2400"/>
                </a:moveTo>
                <a:lnTo>
                  <a:pt x="21109" y="2400"/>
                </a:lnTo>
                <a:cubicBezTo>
                  <a:pt x="21380" y="2400"/>
                  <a:pt x="21600" y="2132"/>
                  <a:pt x="21600" y="1800"/>
                </a:cubicBezTo>
                <a:cubicBezTo>
                  <a:pt x="21600" y="1470"/>
                  <a:pt x="21380" y="1200"/>
                  <a:pt x="21109" y="1200"/>
                </a:cubicBezTo>
                <a:lnTo>
                  <a:pt x="5400" y="1200"/>
                </a:lnTo>
                <a:cubicBezTo>
                  <a:pt x="5129" y="1200"/>
                  <a:pt x="4909" y="1470"/>
                  <a:pt x="4909" y="1800"/>
                </a:cubicBezTo>
                <a:cubicBezTo>
                  <a:pt x="4909" y="2132"/>
                  <a:pt x="5129" y="2400"/>
                  <a:pt x="5400" y="2400"/>
                </a:cubicBezTo>
                <a:moveTo>
                  <a:pt x="1473" y="18000"/>
                </a:moveTo>
                <a:cubicBezTo>
                  <a:pt x="659" y="18000"/>
                  <a:pt x="0" y="18806"/>
                  <a:pt x="0" y="19800"/>
                </a:cubicBezTo>
                <a:cubicBezTo>
                  <a:pt x="0" y="20795"/>
                  <a:pt x="659" y="21600"/>
                  <a:pt x="1473" y="21600"/>
                </a:cubicBezTo>
                <a:cubicBezTo>
                  <a:pt x="2286" y="21600"/>
                  <a:pt x="2945" y="20795"/>
                  <a:pt x="2945" y="19800"/>
                </a:cubicBezTo>
                <a:cubicBezTo>
                  <a:pt x="2945" y="18806"/>
                  <a:pt x="2286" y="18000"/>
                  <a:pt x="1473" y="18000"/>
                </a:cubicBezTo>
                <a:moveTo>
                  <a:pt x="1473" y="6000"/>
                </a:moveTo>
                <a:cubicBezTo>
                  <a:pt x="659" y="6000"/>
                  <a:pt x="0" y="6806"/>
                  <a:pt x="0" y="7800"/>
                </a:cubicBezTo>
                <a:cubicBezTo>
                  <a:pt x="0" y="8795"/>
                  <a:pt x="659" y="9600"/>
                  <a:pt x="1473" y="9600"/>
                </a:cubicBezTo>
                <a:cubicBezTo>
                  <a:pt x="2286" y="9600"/>
                  <a:pt x="2945" y="8795"/>
                  <a:pt x="2945" y="7800"/>
                </a:cubicBezTo>
                <a:cubicBezTo>
                  <a:pt x="2945" y="6806"/>
                  <a:pt x="2286" y="6000"/>
                  <a:pt x="1473" y="6000"/>
                </a:cubicBezTo>
                <a:moveTo>
                  <a:pt x="1473" y="12000"/>
                </a:moveTo>
                <a:cubicBezTo>
                  <a:pt x="659" y="12000"/>
                  <a:pt x="0" y="12806"/>
                  <a:pt x="0" y="13800"/>
                </a:cubicBezTo>
                <a:cubicBezTo>
                  <a:pt x="0" y="14795"/>
                  <a:pt x="659" y="15600"/>
                  <a:pt x="1473" y="15600"/>
                </a:cubicBezTo>
                <a:cubicBezTo>
                  <a:pt x="2286" y="15600"/>
                  <a:pt x="2945" y="14795"/>
                  <a:pt x="2945" y="13800"/>
                </a:cubicBezTo>
                <a:cubicBezTo>
                  <a:pt x="2945" y="12806"/>
                  <a:pt x="2286" y="12000"/>
                  <a:pt x="1473" y="12000"/>
                </a:cubicBezTo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lIns="38100" tIns="38100" rIns="38100" bIns="38100" anchor="ctr"/>
          <a:lstStyle/>
          <a:p>
            <a:endParaRPr>
              <a:solidFill>
                <a:schemeClr val="accent1"/>
              </a:solidFill>
            </a:endParaRPr>
          </a:p>
        </p:txBody>
      </p:sp>
      <p:sp>
        <p:nvSpPr>
          <p:cNvPr id="36" name="Rectángulo redondeado 35"/>
          <p:cNvSpPr/>
          <p:nvPr/>
        </p:nvSpPr>
        <p:spPr bwMode="auto">
          <a:xfrm>
            <a:off x="5723553" y="1902767"/>
            <a:ext cx="2325926" cy="311949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lIns="0" tIns="0" rIns="0" bIns="140400" rtlCol="0" anchor="ctr"/>
          <a:lstStyle/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rgbClr val="FFFFFF">
                    <a:alpha val="60000"/>
                  </a:srgbClr>
                </a:solidFill>
                <a:latin typeface="Titillium" charset="0"/>
                <a:ea typeface="Titillium" charset="0"/>
                <a:cs typeface="Titillium" charset="0"/>
              </a:rPr>
              <a:t>Structural data information</a:t>
            </a:r>
          </a:p>
        </p:txBody>
      </p:sp>
      <p:sp>
        <p:nvSpPr>
          <p:cNvPr id="37" name="Rectángulo redondeado 36"/>
          <p:cNvSpPr/>
          <p:nvPr/>
        </p:nvSpPr>
        <p:spPr bwMode="auto">
          <a:xfrm>
            <a:off x="7310721" y="4642070"/>
            <a:ext cx="1747503" cy="311949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lIns="0" tIns="0" rIns="0" bIns="140400" rtlCol="0" anchor="ctr"/>
          <a:lstStyle/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Picture information</a:t>
            </a:r>
          </a:p>
        </p:txBody>
      </p:sp>
      <p:sp>
        <p:nvSpPr>
          <p:cNvPr id="38" name="Recortar rectángulo de esquina sencilla 37"/>
          <p:cNvSpPr/>
          <p:nvPr/>
        </p:nvSpPr>
        <p:spPr bwMode="auto">
          <a:xfrm>
            <a:off x="2452110" y="3471070"/>
            <a:ext cx="1476410" cy="276673"/>
          </a:xfrm>
          <a:prstGeom prst="snip1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txBody>
          <a:bodyPr lIns="0" tIns="0" rIns="0" bIns="140400" rtlCol="0" anchor="ctr"/>
          <a:lstStyle/>
          <a:p>
            <a:pPr lvl="0" algn="ctr">
              <a:lnSpc>
                <a:spcPct val="150000"/>
              </a:lnSpc>
            </a:pPr>
            <a:r>
              <a:rPr lang="en-US" sz="1600" b="1" dirty="0">
                <a:solidFill>
                  <a:schemeClr val="accent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Picture URL</a:t>
            </a:r>
          </a:p>
        </p:txBody>
      </p:sp>
      <p:sp>
        <p:nvSpPr>
          <p:cNvPr id="39" name="Title 1"/>
          <p:cNvSpPr txBox="1">
            <a:spLocks/>
          </p:cNvSpPr>
          <p:nvPr/>
        </p:nvSpPr>
        <p:spPr>
          <a:xfrm>
            <a:off x="4591642" y="471826"/>
            <a:ext cx="4466582" cy="4954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4"/>
                </a:solidFill>
              </a:rPr>
              <a:t>How will we do it?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48640" y="624840"/>
            <a:ext cx="85344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3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55003" y="4747145"/>
            <a:ext cx="3316157" cy="1532920"/>
            <a:chOff x="1522838" y="4162900"/>
            <a:chExt cx="3316157" cy="1532920"/>
          </a:xfrm>
        </p:grpSpPr>
        <p:sp>
          <p:nvSpPr>
            <p:cNvPr id="8" name="TextBox 7"/>
            <p:cNvSpPr txBox="1"/>
            <p:nvPr/>
          </p:nvSpPr>
          <p:spPr>
            <a:xfrm>
              <a:off x="2013561" y="4162900"/>
              <a:ext cx="2825434" cy="2060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 smtClean="0">
                  <a:latin typeface="Titillium" charset="0"/>
                  <a:ea typeface="Titillium" charset="0"/>
                  <a:cs typeface="Titillium" charset="0"/>
                </a:rPr>
                <a:t>STRUCTURED INFORMATION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49092" y="4270172"/>
              <a:ext cx="1754372" cy="261610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Yelp API</a:t>
              </a:r>
              <a:endPara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22838" y="4880212"/>
              <a:ext cx="3001575" cy="815608"/>
            </a:xfrm>
            <a:prstGeom prst="rect">
              <a:avLst/>
            </a:prstGeom>
            <a:noFill/>
          </p:spPr>
          <p:txBody>
            <a:bodyPr wrap="square" lIns="0" tIns="0" rIns="91440" bIns="0" numCol="2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/>
                <a:buChar char="•"/>
              </a:pP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Location (Lon, </a:t>
              </a:r>
              <a:r>
                <a:rPr lang="en-US" sz="1200" dirty="0" err="1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Lat</a:t>
              </a: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)</a:t>
              </a:r>
            </a:p>
            <a:p>
              <a:pPr marL="171450" indent="-171450">
                <a:lnSpc>
                  <a:spcPct val="150000"/>
                </a:lnSpc>
                <a:buFont typeface="Arial"/>
                <a:buChar char="•"/>
              </a:pP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City</a:t>
              </a:r>
            </a:p>
            <a:p>
              <a:pPr marL="171450" indent="-171450">
                <a:lnSpc>
                  <a:spcPct val="150000"/>
                </a:lnSpc>
                <a:buFont typeface="Arial"/>
                <a:buChar char="•"/>
              </a:pP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Telephone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3203121" y="4749588"/>
              <a:ext cx="446314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7286423" y="4728201"/>
            <a:ext cx="3190088" cy="1274865"/>
            <a:chOff x="1831235" y="4143956"/>
            <a:chExt cx="3190088" cy="1274865"/>
          </a:xfrm>
        </p:grpSpPr>
        <p:sp>
          <p:nvSpPr>
            <p:cNvPr id="13" name="TextBox 12"/>
            <p:cNvSpPr txBox="1"/>
            <p:nvPr/>
          </p:nvSpPr>
          <p:spPr>
            <a:xfrm>
              <a:off x="1872290" y="4143956"/>
              <a:ext cx="3107977" cy="3016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 smtClean="0">
                  <a:latin typeface="Titillium" charset="0"/>
                  <a:ea typeface="Titillium" charset="0"/>
                  <a:cs typeface="Titillium" charset="0"/>
                </a:rPr>
                <a:t>UNSTRUCTURED INFORMATION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549092" y="4270172"/>
              <a:ext cx="1754372" cy="261610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Google Cloud Vision</a:t>
              </a:r>
              <a:endPara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31235" y="4880212"/>
              <a:ext cx="3190088" cy="538609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Picture attributes:</a:t>
              </a:r>
            </a:p>
            <a:p>
              <a:pPr marL="171450" indent="-171450">
                <a:lnSpc>
                  <a:spcPct val="150000"/>
                </a:lnSpc>
                <a:buFont typeface="Arial"/>
                <a:buChar char="•"/>
              </a:pP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Picture labels</a:t>
              </a:r>
              <a:endPara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3203121" y="4749588"/>
              <a:ext cx="446314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/>
          <p:cNvCxnSpPr/>
          <p:nvPr/>
        </p:nvCxnSpPr>
        <p:spPr>
          <a:xfrm>
            <a:off x="6096000" y="1682625"/>
            <a:ext cx="0" cy="4200603"/>
          </a:xfrm>
          <a:prstGeom prst="line">
            <a:avLst/>
          </a:prstGeom>
          <a:ln w="635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/>
          <p:cNvSpPr/>
          <p:nvPr/>
        </p:nvSpPr>
        <p:spPr>
          <a:xfrm>
            <a:off x="3509835" y="5435353"/>
            <a:ext cx="26226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Price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Number of Reviews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Restaurant 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type </a:t>
            </a:r>
            <a:r>
              <a:rPr lang="mr-IN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–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smtClean="0">
                <a:solidFill>
                  <a:schemeClr val="accent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high explanatory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9190385" y="5757832"/>
            <a:ext cx="1873856" cy="697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Aft>
                <a:spcPts val="400"/>
              </a:spcAft>
              <a:buFont typeface="Arial"/>
              <a:buChar char="•"/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Color 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information</a:t>
            </a:r>
          </a:p>
          <a:p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Note: </a:t>
            </a:r>
            <a:r>
              <a:rPr lang="en-US" sz="1200" b="1" dirty="0" smtClean="0">
                <a:solidFill>
                  <a:srgbClr val="00B050">
                    <a:alpha val="60000"/>
                  </a:srgbClr>
                </a:solidFill>
                <a:latin typeface="Titillium" charset="0"/>
                <a:ea typeface="Titillium" charset="0"/>
                <a:cs typeface="Titillium" charset="0"/>
              </a:rPr>
              <a:t>Green</a:t>
            </a:r>
            <a:r>
              <a:rPr lang="en-US" sz="1200" dirty="0" smtClean="0">
                <a:solidFill>
                  <a:srgbClr val="00B050">
                    <a:alpha val="60000"/>
                  </a:srgb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is the best color to have in your ad</a:t>
            </a:r>
            <a:endParaRPr lang="es-E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108" y="872734"/>
            <a:ext cx="4395012" cy="2932100"/>
          </a:xfrm>
          <a:prstGeom prst="rect">
            <a:avLst/>
          </a:prstGeom>
        </p:spPr>
      </p:pic>
      <p:sp>
        <p:nvSpPr>
          <p:cNvPr id="22" name="Rectángulo redondeado 21"/>
          <p:cNvSpPr/>
          <p:nvPr/>
        </p:nvSpPr>
        <p:spPr bwMode="auto">
          <a:xfrm>
            <a:off x="7760131" y="1392773"/>
            <a:ext cx="369905" cy="345850"/>
          </a:xfrm>
          <a:prstGeom prst="roundRect">
            <a:avLst/>
          </a:prstGeom>
          <a:noFill/>
          <a:ln w="38100" cmpd="sng">
            <a:solidFill>
              <a:schemeClr val="accent2"/>
            </a:solidFill>
          </a:ln>
        </p:spPr>
        <p:txBody>
          <a:bodyPr lIns="0" tIns="0" rIns="0" bIns="0" rtlCol="0" anchor="ctr"/>
          <a:lstStyle/>
          <a:p>
            <a:pPr algn="ctr"/>
            <a:endParaRPr lang="es-ES"/>
          </a:p>
        </p:txBody>
      </p:sp>
      <p:cxnSp>
        <p:nvCxnSpPr>
          <p:cNvPr id="24" name="Conector recto 23"/>
          <p:cNvCxnSpPr/>
          <p:nvPr/>
        </p:nvCxnSpPr>
        <p:spPr>
          <a:xfrm>
            <a:off x="7750355" y="621141"/>
            <a:ext cx="1" cy="951773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/>
          <p:nvPr/>
        </p:nvCxnSpPr>
        <p:spPr>
          <a:xfrm flipH="1">
            <a:off x="10204302" y="2632020"/>
            <a:ext cx="1183077" cy="1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ángulo redondeado 28"/>
          <p:cNvSpPr/>
          <p:nvPr/>
        </p:nvSpPr>
        <p:spPr bwMode="auto">
          <a:xfrm>
            <a:off x="9789550" y="1891008"/>
            <a:ext cx="541580" cy="741012"/>
          </a:xfrm>
          <a:prstGeom prst="roundRect">
            <a:avLst/>
          </a:prstGeom>
          <a:noFill/>
          <a:ln w="38100" cmpd="sng">
            <a:solidFill>
              <a:schemeClr val="accent2"/>
            </a:solidFill>
          </a:ln>
        </p:spPr>
        <p:txBody>
          <a:bodyPr lIns="0" tIns="0" rIns="0" bIns="0" rtlCol="0" anchor="ctr"/>
          <a:lstStyle/>
          <a:p>
            <a:pPr algn="ctr"/>
            <a:endParaRPr lang="es-ES"/>
          </a:p>
        </p:txBody>
      </p:sp>
      <p:sp>
        <p:nvSpPr>
          <p:cNvPr id="32" name="Rectángulo redondeado 31"/>
          <p:cNvSpPr/>
          <p:nvPr/>
        </p:nvSpPr>
        <p:spPr bwMode="auto">
          <a:xfrm>
            <a:off x="9072495" y="1572914"/>
            <a:ext cx="541580" cy="741012"/>
          </a:xfrm>
          <a:prstGeom prst="roundRect">
            <a:avLst/>
          </a:prstGeom>
          <a:noFill/>
          <a:ln w="38100" cmpd="sng">
            <a:solidFill>
              <a:schemeClr val="accent2"/>
            </a:solidFill>
          </a:ln>
        </p:spPr>
        <p:txBody>
          <a:bodyPr lIns="0" tIns="0" rIns="0" bIns="0" rtlCol="0" anchor="ctr"/>
          <a:lstStyle/>
          <a:p>
            <a:pPr algn="ctr"/>
            <a:endParaRPr lang="es-ES"/>
          </a:p>
        </p:txBody>
      </p:sp>
      <p:cxnSp>
        <p:nvCxnSpPr>
          <p:cNvPr id="33" name="Conector recto 32"/>
          <p:cNvCxnSpPr/>
          <p:nvPr/>
        </p:nvCxnSpPr>
        <p:spPr>
          <a:xfrm>
            <a:off x="9476309" y="649368"/>
            <a:ext cx="0" cy="923546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ángulo 39"/>
          <p:cNvSpPr/>
          <p:nvPr/>
        </p:nvSpPr>
        <p:spPr>
          <a:xfrm>
            <a:off x="11358513" y="2464660"/>
            <a:ext cx="6038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chemeClr val="accent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Glass</a:t>
            </a:r>
            <a:endParaRPr lang="es-ES" sz="1200" b="1" dirty="0">
              <a:solidFill>
                <a:schemeClr val="accent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41" name="Rectángulo 40"/>
          <p:cNvSpPr/>
          <p:nvPr/>
        </p:nvSpPr>
        <p:spPr>
          <a:xfrm>
            <a:off x="7410058" y="335512"/>
            <a:ext cx="6805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chemeClr val="accent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Flower</a:t>
            </a:r>
            <a:endParaRPr lang="es-ES" sz="1200" b="1" dirty="0">
              <a:solidFill>
                <a:schemeClr val="accent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42" name="Rectángulo 41"/>
          <p:cNvSpPr/>
          <p:nvPr/>
        </p:nvSpPr>
        <p:spPr>
          <a:xfrm>
            <a:off x="9140585" y="344142"/>
            <a:ext cx="7503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chemeClr val="accent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Woman</a:t>
            </a:r>
            <a:endParaRPr lang="es-ES" sz="1200" b="1" dirty="0">
              <a:solidFill>
                <a:schemeClr val="accent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46" name="TextBox 14"/>
          <p:cNvSpPr txBox="1"/>
          <p:nvPr/>
        </p:nvSpPr>
        <p:spPr>
          <a:xfrm>
            <a:off x="6783503" y="3804834"/>
            <a:ext cx="3190088" cy="538609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 smtClean="0">
                <a:solidFill>
                  <a:schemeClr val="accent2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Most common color: white Pixel prop. 60%</a:t>
            </a:r>
          </a:p>
          <a:p>
            <a:pPr>
              <a:lnSpc>
                <a:spcPct val="150000"/>
              </a:lnSpc>
            </a:pPr>
            <a:r>
              <a:rPr lang="en-US" sz="1200" b="1" dirty="0" smtClean="0">
                <a:solidFill>
                  <a:schemeClr val="accent2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Predominant primary color: Blue</a:t>
            </a:r>
          </a:p>
        </p:txBody>
      </p:sp>
      <p:pic>
        <p:nvPicPr>
          <p:cNvPr id="49" name="Imagen 48" descr="citi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7"/>
          <a:stretch/>
        </p:blipFill>
        <p:spPr>
          <a:xfrm>
            <a:off x="2780744" y="285278"/>
            <a:ext cx="3207636" cy="2531523"/>
          </a:xfrm>
          <a:prstGeom prst="rect">
            <a:avLst/>
          </a:prstGeom>
        </p:spPr>
      </p:pic>
      <p:pic>
        <p:nvPicPr>
          <p:cNvPr id="50" name="Imagen 49" descr="rating-pric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05" y="2939885"/>
            <a:ext cx="3045954" cy="1556738"/>
          </a:xfrm>
          <a:prstGeom prst="rect">
            <a:avLst/>
          </a:prstGeom>
        </p:spPr>
      </p:pic>
      <p:sp>
        <p:nvSpPr>
          <p:cNvPr id="52" name="Rectángulo redondeado 51"/>
          <p:cNvSpPr/>
          <p:nvPr/>
        </p:nvSpPr>
        <p:spPr bwMode="auto">
          <a:xfrm>
            <a:off x="673874" y="1896101"/>
            <a:ext cx="1167050" cy="34585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s-ES" b="1" dirty="0" err="1" smtClean="0">
                <a:solidFill>
                  <a:schemeClr val="bg1"/>
                </a:solidFill>
              </a:rPr>
              <a:t>Location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 bwMode="auto">
          <a:xfrm>
            <a:off x="3280190" y="5157959"/>
            <a:ext cx="777240" cy="217806"/>
          </a:xfrm>
          <a:prstGeom prst="round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US" sz="1600" smtClean="0">
                <a:solidFill>
                  <a:schemeClr val="bg1"/>
                </a:solidFill>
              </a:rPr>
              <a:t>Impact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3" name="Oval 2"/>
          <p:cNvSpPr/>
          <p:nvPr/>
        </p:nvSpPr>
        <p:spPr bwMode="auto">
          <a:xfrm>
            <a:off x="4175745" y="5531416"/>
            <a:ext cx="220417" cy="220417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593415" y="3088373"/>
            <a:ext cx="1774028" cy="8309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Potential creation of </a:t>
            </a:r>
            <a:r>
              <a:rPr lang="en-US" sz="120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clustering variable of location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50531" y="2311358"/>
            <a:ext cx="1774028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High explanatory power </a:t>
            </a:r>
            <a:r>
              <a:rPr lang="en-US" sz="120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of cities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5090145" y="5805736"/>
            <a:ext cx="220417" cy="220417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-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2042145" y="6049576"/>
            <a:ext cx="220417" cy="220417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-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548640" y="624840"/>
            <a:ext cx="85344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3" name="Title 1"/>
          <p:cNvSpPr txBox="1">
            <a:spLocks/>
          </p:cNvSpPr>
          <p:nvPr/>
        </p:nvSpPr>
        <p:spPr>
          <a:xfrm>
            <a:off x="501718" y="416293"/>
            <a:ext cx="2310130" cy="4954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smtClean="0"/>
              <a:t>Data Exploration</a:t>
            </a:r>
            <a:endParaRPr lang="en-US" sz="2800" dirty="0"/>
          </a:p>
        </p:txBody>
      </p:sp>
      <p:cxnSp>
        <p:nvCxnSpPr>
          <p:cNvPr id="44" name="Straight Connector 43"/>
          <p:cNvCxnSpPr/>
          <p:nvPr/>
        </p:nvCxnSpPr>
        <p:spPr>
          <a:xfrm>
            <a:off x="579120" y="1316573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21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17504" y="2358234"/>
            <a:ext cx="3684814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Modelling</a:t>
            </a:r>
            <a:endParaRPr lang="en-US" sz="36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17504" y="3096829"/>
            <a:ext cx="3684814" cy="30315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In the modelling part of the project I trained </a:t>
            </a:r>
            <a:r>
              <a:rPr lang="en-US" sz="1200" b="1" dirty="0">
                <a:solidFill>
                  <a:schemeClr val="accent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</a:t>
            </a:r>
            <a:r>
              <a:rPr lang="en-US" sz="1200" b="1" dirty="0" smtClean="0">
                <a:solidFill>
                  <a:schemeClr val="accent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ogistic regression model, random forest, SVM and a KNN models.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All of them showed results </a:t>
            </a:r>
            <a:r>
              <a:rPr lang="en-US" sz="1200" b="1" dirty="0" smtClean="0">
                <a:solidFill>
                  <a:schemeClr val="accent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highly above baseline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 Specially random 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forest classifier shows the best 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results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KNN shows a low result, I hypothesized that this was due to the high dimensionality of data, for this I </a:t>
            </a:r>
            <a:r>
              <a:rPr lang="en-US" sz="1200" b="1" dirty="0" smtClean="0">
                <a:solidFill>
                  <a:schemeClr val="accent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trained a PCA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reduction and trained it with 66% of the features, results slightly increased.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8" name="AutoShape 1"/>
          <p:cNvSpPr>
            <a:spLocks/>
          </p:cNvSpPr>
          <p:nvPr/>
        </p:nvSpPr>
        <p:spPr bwMode="auto">
          <a:xfrm rot="16200000">
            <a:off x="7018210" y="1429212"/>
            <a:ext cx="3019687" cy="294152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 cap="flat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617504" y="2934802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 descr="model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754" y="849555"/>
            <a:ext cx="5715625" cy="3017357"/>
          </a:xfrm>
          <a:prstGeom prst="rect">
            <a:avLst/>
          </a:prstGeom>
        </p:spPr>
      </p:pic>
      <p:sp>
        <p:nvSpPr>
          <p:cNvPr id="4" name="Rectángulo redondeado 3"/>
          <p:cNvSpPr/>
          <p:nvPr/>
        </p:nvSpPr>
        <p:spPr bwMode="auto">
          <a:xfrm>
            <a:off x="5671754" y="634933"/>
            <a:ext cx="6004279" cy="3231979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txBody>
          <a:bodyPr lIns="0" tIns="0" rIns="0" bIns="0" rtlCol="0" anchor="ctr"/>
          <a:lstStyle/>
          <a:p>
            <a:pPr algn="ctr"/>
            <a:endParaRPr lang="es-ES"/>
          </a:p>
        </p:txBody>
      </p:sp>
      <p:pic>
        <p:nvPicPr>
          <p:cNvPr id="6" name="Imagen 5" descr="PC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821" y="4164501"/>
            <a:ext cx="3862153" cy="2061053"/>
          </a:xfrm>
          <a:prstGeom prst="rect">
            <a:avLst/>
          </a:prstGeom>
        </p:spPr>
      </p:pic>
      <p:sp>
        <p:nvSpPr>
          <p:cNvPr id="11" name="Rectángulo redondeado 10"/>
          <p:cNvSpPr/>
          <p:nvPr/>
        </p:nvSpPr>
        <p:spPr bwMode="auto">
          <a:xfrm>
            <a:off x="6537704" y="4069344"/>
            <a:ext cx="4139435" cy="229601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txBody>
          <a:bodyPr lIns="0" tIns="0" rIns="0" bIns="0" rtlCol="0" anchor="ctr"/>
          <a:lstStyle/>
          <a:p>
            <a:pPr algn="ctr"/>
            <a:endParaRPr lang="es-ES"/>
          </a:p>
        </p:txBody>
      </p:sp>
      <p:sp>
        <p:nvSpPr>
          <p:cNvPr id="12" name="Rectángulo redondeado 11"/>
          <p:cNvSpPr/>
          <p:nvPr/>
        </p:nvSpPr>
        <p:spPr bwMode="auto">
          <a:xfrm>
            <a:off x="4724998" y="5832796"/>
            <a:ext cx="2017823" cy="591642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s-ES" dirty="0" smtClean="0">
                <a:solidFill>
                  <a:srgbClr val="FFFFFF"/>
                </a:solidFill>
              </a:rPr>
              <a:t>PCA </a:t>
            </a:r>
            <a:r>
              <a:rPr lang="es-ES" dirty="0" err="1">
                <a:solidFill>
                  <a:srgbClr val="FFFFFF"/>
                </a:solidFill>
              </a:rPr>
              <a:t>c</a:t>
            </a:r>
            <a:r>
              <a:rPr lang="es-ES" dirty="0" err="1" smtClean="0">
                <a:solidFill>
                  <a:srgbClr val="FFFFFF"/>
                </a:solidFill>
              </a:rPr>
              <a:t>omponent</a:t>
            </a:r>
            <a:r>
              <a:rPr lang="es-ES" dirty="0" smtClean="0">
                <a:solidFill>
                  <a:srgbClr val="FFFFFF"/>
                </a:solidFill>
              </a:rPr>
              <a:t> </a:t>
            </a:r>
            <a:r>
              <a:rPr lang="es-ES" dirty="0" err="1" smtClean="0">
                <a:solidFill>
                  <a:srgbClr val="FFFFFF"/>
                </a:solidFill>
              </a:rPr>
              <a:t>analysis</a:t>
            </a:r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48640" y="624840"/>
            <a:ext cx="85344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4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 bwMode="auto">
          <a:xfrm>
            <a:off x="548640" y="624840"/>
            <a:ext cx="85344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146" y="51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790700" y="558398"/>
            <a:ext cx="8610600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Conclusions</a:t>
            </a:r>
            <a:endParaRPr lang="en-US" sz="8800" dirty="0">
              <a:solidFill>
                <a:schemeClr val="bg1"/>
              </a:solidFill>
              <a:latin typeface="Titillium Light" charset="0"/>
              <a:ea typeface="Titillium Light" charset="0"/>
              <a:cs typeface="Titillium Light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790700" y="3125751"/>
            <a:ext cx="4016334" cy="1086031"/>
            <a:chOff x="1790700" y="2264521"/>
            <a:chExt cx="4016334" cy="1086031"/>
          </a:xfrm>
        </p:grpSpPr>
        <p:sp>
          <p:nvSpPr>
            <p:cNvPr id="7" name="TextBox 6"/>
            <p:cNvSpPr txBox="1"/>
            <p:nvPr/>
          </p:nvSpPr>
          <p:spPr>
            <a:xfrm>
              <a:off x="2386967" y="2264521"/>
              <a:ext cx="3111308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b="1" spc="200" dirty="0" smtClean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APPLICATION OF THE RESULTS</a:t>
              </a:r>
              <a:endParaRPr lang="en-US" sz="1200" b="1" spc="200" dirty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86966" y="2519555"/>
              <a:ext cx="3420068" cy="830997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Unfortunately this results are unable to show causality as many of the explanatory variables are not taken into account (food for example).</a:t>
              </a:r>
              <a:endParaRPr lang="en-US" sz="1200" dirty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9" name="Shape 3938"/>
            <p:cNvSpPr/>
            <p:nvPr/>
          </p:nvSpPr>
          <p:spPr>
            <a:xfrm>
              <a:off x="1790700" y="2264521"/>
              <a:ext cx="408532" cy="408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9674" y="5053"/>
                  </a:moveTo>
                  <a:cubicBezTo>
                    <a:pt x="9585" y="4965"/>
                    <a:pt x="9462" y="4909"/>
                    <a:pt x="9327" y="4909"/>
                  </a:cubicBezTo>
                  <a:cubicBezTo>
                    <a:pt x="9056" y="4909"/>
                    <a:pt x="8836" y="5130"/>
                    <a:pt x="8836" y="5400"/>
                  </a:cubicBezTo>
                  <a:cubicBezTo>
                    <a:pt x="8836" y="5536"/>
                    <a:pt x="8891" y="5659"/>
                    <a:pt x="8980" y="5747"/>
                  </a:cubicBezTo>
                  <a:lnTo>
                    <a:pt x="13574" y="10800"/>
                  </a:lnTo>
                  <a:lnTo>
                    <a:pt x="8980" y="15853"/>
                  </a:lnTo>
                  <a:cubicBezTo>
                    <a:pt x="8891" y="15942"/>
                    <a:pt x="8836" y="16065"/>
                    <a:pt x="8836" y="16200"/>
                  </a:cubicBezTo>
                  <a:cubicBezTo>
                    <a:pt x="8836" y="16471"/>
                    <a:pt x="9056" y="16691"/>
                    <a:pt x="9327" y="16691"/>
                  </a:cubicBezTo>
                  <a:cubicBezTo>
                    <a:pt x="9462" y="16691"/>
                    <a:pt x="9585" y="16636"/>
                    <a:pt x="9674" y="16547"/>
                  </a:cubicBezTo>
                  <a:lnTo>
                    <a:pt x="14583" y="11147"/>
                  </a:lnTo>
                  <a:cubicBezTo>
                    <a:pt x="14673" y="11059"/>
                    <a:pt x="14727" y="10936"/>
                    <a:pt x="14727" y="10800"/>
                  </a:cubicBezTo>
                  <a:cubicBezTo>
                    <a:pt x="14727" y="10665"/>
                    <a:pt x="14673" y="10542"/>
                    <a:pt x="14583" y="10453"/>
                  </a:cubicBezTo>
                  <a:cubicBezTo>
                    <a:pt x="14583" y="10453"/>
                    <a:pt x="9674" y="5053"/>
                    <a:pt x="9674" y="505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560820" y="3174638"/>
            <a:ext cx="4016334" cy="809032"/>
            <a:chOff x="1790700" y="2264521"/>
            <a:chExt cx="4016334" cy="809032"/>
          </a:xfrm>
        </p:grpSpPr>
        <p:sp>
          <p:nvSpPr>
            <p:cNvPr id="11" name="TextBox 10"/>
            <p:cNvSpPr txBox="1"/>
            <p:nvPr/>
          </p:nvSpPr>
          <p:spPr>
            <a:xfrm>
              <a:off x="2386967" y="2264521"/>
              <a:ext cx="3111308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b="1" spc="200" dirty="0" smtClean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WHERE WOULD IT APPLY?</a:t>
              </a:r>
              <a:endParaRPr lang="en-US" sz="1200" b="1" spc="200" dirty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86966" y="2519555"/>
              <a:ext cx="3420068" cy="553998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Online business with purchases just based on online experience (i.e. </a:t>
              </a:r>
              <a:r>
                <a:rPr lang="en-US" sz="1200" dirty="0" err="1" smtClean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Deliveroo</a:t>
              </a:r>
              <a:r>
                <a:rPr lang="en-US" sz="1200" dirty="0" smtClean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, </a:t>
              </a:r>
              <a:r>
                <a:rPr lang="en-US" sz="1200" dirty="0" err="1" smtClean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Uber</a:t>
              </a:r>
              <a:r>
                <a:rPr lang="en-US" sz="1200" dirty="0" smtClean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 eat).</a:t>
              </a:r>
              <a:endParaRPr lang="en-US" sz="1200" dirty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13" name="Shape 3938"/>
            <p:cNvSpPr/>
            <p:nvPr/>
          </p:nvSpPr>
          <p:spPr>
            <a:xfrm>
              <a:off x="1790700" y="2264521"/>
              <a:ext cx="408532" cy="408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9674" y="5053"/>
                  </a:moveTo>
                  <a:cubicBezTo>
                    <a:pt x="9585" y="4965"/>
                    <a:pt x="9462" y="4909"/>
                    <a:pt x="9327" y="4909"/>
                  </a:cubicBezTo>
                  <a:cubicBezTo>
                    <a:pt x="9056" y="4909"/>
                    <a:pt x="8836" y="5130"/>
                    <a:pt x="8836" y="5400"/>
                  </a:cubicBezTo>
                  <a:cubicBezTo>
                    <a:pt x="8836" y="5536"/>
                    <a:pt x="8891" y="5659"/>
                    <a:pt x="8980" y="5747"/>
                  </a:cubicBezTo>
                  <a:lnTo>
                    <a:pt x="13574" y="10800"/>
                  </a:lnTo>
                  <a:lnTo>
                    <a:pt x="8980" y="15853"/>
                  </a:lnTo>
                  <a:cubicBezTo>
                    <a:pt x="8891" y="15942"/>
                    <a:pt x="8836" y="16065"/>
                    <a:pt x="8836" y="16200"/>
                  </a:cubicBezTo>
                  <a:cubicBezTo>
                    <a:pt x="8836" y="16471"/>
                    <a:pt x="9056" y="16691"/>
                    <a:pt x="9327" y="16691"/>
                  </a:cubicBezTo>
                  <a:cubicBezTo>
                    <a:pt x="9462" y="16691"/>
                    <a:pt x="9585" y="16636"/>
                    <a:pt x="9674" y="16547"/>
                  </a:cubicBezTo>
                  <a:lnTo>
                    <a:pt x="14583" y="11147"/>
                  </a:lnTo>
                  <a:cubicBezTo>
                    <a:pt x="14673" y="11059"/>
                    <a:pt x="14727" y="10936"/>
                    <a:pt x="14727" y="10800"/>
                  </a:cubicBezTo>
                  <a:cubicBezTo>
                    <a:pt x="14727" y="10665"/>
                    <a:pt x="14673" y="10542"/>
                    <a:pt x="14583" y="10453"/>
                  </a:cubicBezTo>
                  <a:cubicBezTo>
                    <a:pt x="14583" y="10453"/>
                    <a:pt x="9674" y="5053"/>
                    <a:pt x="9674" y="505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542067" y="4576280"/>
            <a:ext cx="4016334" cy="1640029"/>
            <a:chOff x="1790700" y="2264521"/>
            <a:chExt cx="4016334" cy="1640029"/>
          </a:xfrm>
        </p:grpSpPr>
        <p:sp>
          <p:nvSpPr>
            <p:cNvPr id="26" name="TextBox 25"/>
            <p:cNvSpPr txBox="1"/>
            <p:nvPr/>
          </p:nvSpPr>
          <p:spPr>
            <a:xfrm>
              <a:off x="2386967" y="2264521"/>
              <a:ext cx="3111308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b="1" spc="200" dirty="0" smtClean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NEXT STEPS</a:t>
              </a:r>
              <a:endParaRPr lang="en-US" sz="1200" b="1" spc="200" dirty="0" smtClean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386966" y="2519555"/>
              <a:ext cx="3420068" cy="1384995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PCA tune in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NLP of reviews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 err="1" smtClean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Lat</a:t>
              </a:r>
              <a:r>
                <a:rPr lang="en-US" sz="1200" dirty="0" smtClean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, Lon clustering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Model missing values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 smtClean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Naive Bayes</a:t>
              </a:r>
            </a:p>
          </p:txBody>
        </p:sp>
        <p:sp>
          <p:nvSpPr>
            <p:cNvPr id="28" name="Shape 3938"/>
            <p:cNvSpPr/>
            <p:nvPr/>
          </p:nvSpPr>
          <p:spPr>
            <a:xfrm>
              <a:off x="1790700" y="2264521"/>
              <a:ext cx="408532" cy="408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9674" y="5053"/>
                  </a:moveTo>
                  <a:cubicBezTo>
                    <a:pt x="9585" y="4965"/>
                    <a:pt x="9462" y="4909"/>
                    <a:pt x="9327" y="4909"/>
                  </a:cubicBezTo>
                  <a:cubicBezTo>
                    <a:pt x="9056" y="4909"/>
                    <a:pt x="8836" y="5130"/>
                    <a:pt x="8836" y="5400"/>
                  </a:cubicBezTo>
                  <a:cubicBezTo>
                    <a:pt x="8836" y="5536"/>
                    <a:pt x="8891" y="5659"/>
                    <a:pt x="8980" y="5747"/>
                  </a:cubicBezTo>
                  <a:lnTo>
                    <a:pt x="13574" y="10800"/>
                  </a:lnTo>
                  <a:lnTo>
                    <a:pt x="8980" y="15853"/>
                  </a:lnTo>
                  <a:cubicBezTo>
                    <a:pt x="8891" y="15942"/>
                    <a:pt x="8836" y="16065"/>
                    <a:pt x="8836" y="16200"/>
                  </a:cubicBezTo>
                  <a:cubicBezTo>
                    <a:pt x="8836" y="16471"/>
                    <a:pt x="9056" y="16691"/>
                    <a:pt x="9327" y="16691"/>
                  </a:cubicBezTo>
                  <a:cubicBezTo>
                    <a:pt x="9462" y="16691"/>
                    <a:pt x="9585" y="16636"/>
                    <a:pt x="9674" y="16547"/>
                  </a:cubicBezTo>
                  <a:lnTo>
                    <a:pt x="14583" y="11147"/>
                  </a:lnTo>
                  <a:cubicBezTo>
                    <a:pt x="14673" y="11059"/>
                    <a:pt x="14727" y="10936"/>
                    <a:pt x="14727" y="10800"/>
                  </a:cubicBezTo>
                  <a:cubicBezTo>
                    <a:pt x="14727" y="10665"/>
                    <a:pt x="14673" y="10542"/>
                    <a:pt x="14583" y="10453"/>
                  </a:cubicBezTo>
                  <a:cubicBezTo>
                    <a:pt x="14583" y="10453"/>
                    <a:pt x="9674" y="5053"/>
                    <a:pt x="9674" y="505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872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ower Color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F3EB2"/>
      </a:accent1>
      <a:accent2>
        <a:srgbClr val="FF5988"/>
      </a:accent2>
      <a:accent3>
        <a:srgbClr val="8A48BE"/>
      </a:accent3>
      <a:accent4>
        <a:srgbClr val="FE6D96"/>
      </a:accent4>
      <a:accent5>
        <a:srgbClr val="9B58D0"/>
      </a:accent5>
      <a:accent6>
        <a:srgbClr val="FD83A6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gradFill>
          <a:gsLst>
            <a:gs pos="0">
              <a:schemeClr val="accent1"/>
            </a:gs>
            <a:gs pos="100000">
              <a:schemeClr val="accent2"/>
            </a:gs>
          </a:gsLst>
          <a:lin ang="2700000" scaled="0"/>
        </a:gradFill>
        <a:ln>
          <a:noFill/>
        </a:ln>
      </a:spPr>
      <a:bodyPr lIns="0" tIns="0" rIns="0" bIns="0"/>
      <a:lstStyle>
        <a:defPPr>
          <a:defRPr/>
        </a:defPPr>
      </a:lstStyle>
    </a:spDef>
    <a:lnDef>
      <a:spPr>
        <a:ln w="25400"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5617</TotalTime>
  <Words>329</Words>
  <Application>Microsoft Macintosh PowerPoint</Application>
  <PresentationFormat>Widescreen</PresentationFormat>
  <Paragraphs>63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Calibri</vt:lpstr>
      <vt:lpstr>Calibri Light</vt:lpstr>
      <vt:lpstr>Source Sans Pro</vt:lpstr>
      <vt:lpstr>Titillium</vt:lpstr>
      <vt:lpstr>Titillium Bd</vt:lpstr>
      <vt:lpstr>Titillium Light</vt:lpstr>
      <vt:lpstr>Arial</vt:lpstr>
      <vt:lpstr>Office Theme</vt:lpstr>
      <vt:lpstr>PowerPoint Presentation</vt:lpstr>
      <vt:lpstr>What problem are we solving?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Sudheer Pamula</cp:lastModifiedBy>
  <cp:revision>150</cp:revision>
  <dcterms:created xsi:type="dcterms:W3CDTF">2016-09-29T04:17:56Z</dcterms:created>
  <dcterms:modified xsi:type="dcterms:W3CDTF">2017-05-26T10:45:32Z</dcterms:modified>
</cp:coreProperties>
</file>